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17.2.2016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17.2.2016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17.2.2016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17.2.2016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17.2.2016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17.2.2016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17.2.2016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/>
          <a:lstStyle/>
          <a:p>
            <a:r>
              <a:rPr lang="sk-SK" b="1" dirty="0" smtClean="0"/>
              <a:t>Klasifikácia chemických látok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/>
          <a:p>
            <a:r>
              <a:rPr lang="sk-SK" dirty="0" smtClean="0"/>
              <a:t>CHE 1. r. 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1. Podľa pôvodu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u="sng" dirty="0" smtClean="0"/>
              <a:t>A. prírodné </a:t>
            </a:r>
            <a:r>
              <a:rPr lang="sk-SK" dirty="0" smtClean="0"/>
              <a:t>– </a:t>
            </a:r>
            <a:r>
              <a:rPr lang="sk-SK" dirty="0" err="1" smtClean="0"/>
              <a:t>príkl</a:t>
            </a:r>
            <a:r>
              <a:rPr lang="sk-SK" dirty="0" smtClean="0"/>
              <a:t>. ..................................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u="sng" dirty="0" smtClean="0"/>
              <a:t>B. syntetické </a:t>
            </a:r>
            <a:r>
              <a:rPr lang="sk-SK" dirty="0" smtClean="0"/>
              <a:t>– </a:t>
            </a:r>
            <a:r>
              <a:rPr lang="sk-SK" dirty="0" err="1" smtClean="0"/>
              <a:t>príkl</a:t>
            </a:r>
            <a:r>
              <a:rPr lang="sk-SK" dirty="0" smtClean="0"/>
              <a:t>. ................................</a:t>
            </a:r>
            <a:endParaRPr lang="sk-SK" dirty="0"/>
          </a:p>
        </p:txBody>
      </p:sp>
      <p:pic>
        <p:nvPicPr>
          <p:cNvPr id="1026" name="Picture 2" descr="C:\Documents and Settings\Admin\Local Settings\Temporary Internet Files\Content.IE5\FSPQHIEC\MC9003188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1000"/>
            <a:ext cx="1823314" cy="1823314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FSPQHIEC\MC90043751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276600"/>
            <a:ext cx="1822450" cy="1841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2. Podľa skupenstva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A. plynné – </a:t>
            </a:r>
            <a:r>
              <a:rPr lang="sk-SK" dirty="0" smtClean="0">
                <a:solidFill>
                  <a:srgbClr val="FF0000"/>
                </a:solidFill>
              </a:rPr>
              <a:t>g  </a:t>
            </a:r>
            <a:r>
              <a:rPr lang="sk-SK" dirty="0" smtClean="0"/>
              <a:t>..............................................</a:t>
            </a:r>
            <a:endParaRPr lang="sk-SK" dirty="0" smtClean="0">
              <a:solidFill>
                <a:srgbClr val="FF0000"/>
              </a:solidFill>
            </a:endParaRPr>
          </a:p>
          <a:p>
            <a:endParaRPr lang="sk-SK" dirty="0" smtClean="0"/>
          </a:p>
          <a:p>
            <a:r>
              <a:rPr lang="sk-SK" dirty="0" smtClean="0"/>
              <a:t>B. - kvapalné – </a:t>
            </a:r>
            <a:r>
              <a:rPr lang="sk-SK" dirty="0" smtClean="0">
                <a:solidFill>
                  <a:srgbClr val="FF0000"/>
                </a:solidFill>
              </a:rPr>
              <a:t>l    </a:t>
            </a:r>
            <a:r>
              <a:rPr lang="sk-SK" dirty="0" smtClean="0"/>
              <a:t>........................................</a:t>
            </a: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        </a:t>
            </a:r>
            <a:r>
              <a:rPr lang="sk-SK" dirty="0" smtClean="0"/>
              <a:t>-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vodné roztoky - </a:t>
            </a:r>
            <a:r>
              <a:rPr lang="sk-SK" dirty="0" err="1" smtClean="0">
                <a:solidFill>
                  <a:srgbClr val="FF0000"/>
                </a:solidFill>
              </a:rPr>
              <a:t>aq</a:t>
            </a:r>
            <a:endParaRPr lang="sk-SK" dirty="0" smtClean="0">
              <a:solidFill>
                <a:srgbClr val="FF0000"/>
              </a:solidFill>
            </a:endParaRPr>
          </a:p>
          <a:p>
            <a:endParaRPr lang="sk-SK" dirty="0" smtClean="0"/>
          </a:p>
          <a:p>
            <a:r>
              <a:rPr lang="sk-SK" dirty="0" smtClean="0"/>
              <a:t>C. tuhé – </a:t>
            </a:r>
            <a:r>
              <a:rPr lang="sk-SK" dirty="0" smtClean="0">
                <a:solidFill>
                  <a:srgbClr val="FF0000"/>
                </a:solidFill>
              </a:rPr>
              <a:t>s   </a:t>
            </a:r>
            <a:r>
              <a:rPr lang="sk-SK" dirty="0" smtClean="0"/>
              <a:t>.................................................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3. Podľa zloženia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A.  </a:t>
            </a:r>
            <a:r>
              <a:rPr lang="sk-SK" dirty="0" smtClean="0">
                <a:solidFill>
                  <a:srgbClr val="FF0000"/>
                </a:solidFill>
              </a:rPr>
              <a:t>Elementárne častice </a:t>
            </a:r>
            <a:r>
              <a:rPr lang="sk-SK" dirty="0" smtClean="0"/>
              <a:t>–  </a:t>
            </a:r>
            <a:r>
              <a:rPr lang="sk-SK" b="1" dirty="0" smtClean="0"/>
              <a:t>e</a:t>
            </a:r>
            <a:r>
              <a:rPr lang="sk-SK" b="1" baseline="30000" dirty="0" smtClean="0"/>
              <a:t>-</a:t>
            </a:r>
            <a:r>
              <a:rPr lang="sk-SK" b="1" dirty="0" smtClean="0"/>
              <a:t>, p</a:t>
            </a:r>
            <a:r>
              <a:rPr lang="sk-SK" b="1" baseline="30000" dirty="0" smtClean="0"/>
              <a:t>+</a:t>
            </a:r>
            <a:r>
              <a:rPr lang="sk-SK" b="1" dirty="0" smtClean="0"/>
              <a:t>,n</a:t>
            </a:r>
            <a:r>
              <a:rPr lang="sk-SK" b="1" baseline="30000" dirty="0" smtClean="0"/>
              <a:t>0</a:t>
            </a:r>
          </a:p>
          <a:p>
            <a:pPr>
              <a:buNone/>
            </a:pPr>
            <a:r>
              <a:rPr lang="sk-SK" sz="2800" dirty="0" smtClean="0"/>
              <a:t>    (ktorá z častíc má najmenšiu hmotnosť, zisti hodnoty hmotnosti)</a:t>
            </a:r>
          </a:p>
          <a:p>
            <a:r>
              <a:rPr lang="sk-SK" dirty="0" smtClean="0"/>
              <a:t>B. </a:t>
            </a:r>
            <a:r>
              <a:rPr lang="sk-SK" dirty="0" err="1" smtClean="0">
                <a:solidFill>
                  <a:srgbClr val="FF0000"/>
                </a:solidFill>
              </a:rPr>
              <a:t>Mikročastice</a:t>
            </a:r>
            <a:r>
              <a:rPr lang="sk-SK" dirty="0" smtClean="0">
                <a:solidFill>
                  <a:srgbClr val="FF0000"/>
                </a:solidFill>
              </a:rPr>
              <a:t> - </a:t>
            </a:r>
            <a:r>
              <a:rPr lang="sk-SK" dirty="0" smtClean="0"/>
              <a:t>atómy, molekuly , ióny</a:t>
            </a: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dirty="0" smtClean="0"/>
              <a:t>    ( sú to ich základné ....................................... )</a:t>
            </a:r>
          </a:p>
          <a:p>
            <a:r>
              <a:rPr lang="sk-SK" dirty="0" smtClean="0"/>
              <a:t>C. </a:t>
            </a:r>
            <a:r>
              <a:rPr lang="sk-SK" dirty="0" smtClean="0">
                <a:solidFill>
                  <a:srgbClr val="FF0000"/>
                </a:solidFill>
              </a:rPr>
              <a:t>Čisté látky </a:t>
            </a:r>
            <a:r>
              <a:rPr lang="sk-SK" dirty="0" smtClean="0"/>
              <a:t> - prvky ...............................</a:t>
            </a: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dirty="0" smtClean="0"/>
              <a:t>                            - zlúčeniny .........................</a:t>
            </a:r>
          </a:p>
          <a:p>
            <a:r>
              <a:rPr lang="sk-SK" dirty="0" smtClean="0"/>
              <a:t>D. </a:t>
            </a:r>
            <a:r>
              <a:rPr lang="sk-SK" dirty="0" smtClean="0">
                <a:solidFill>
                  <a:srgbClr val="FF0000"/>
                </a:solidFill>
              </a:rPr>
              <a:t>Zložené </a:t>
            </a:r>
            <a:r>
              <a:rPr lang="sk-SK" smtClean="0">
                <a:solidFill>
                  <a:srgbClr val="FF0000"/>
                </a:solidFill>
              </a:rPr>
              <a:t>látkové sústavy</a:t>
            </a:r>
            <a:endParaRPr lang="sk-SK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Čisté látky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-</a:t>
            </a:r>
            <a:r>
              <a:rPr lang="sk-SK" b="1" dirty="0" smtClean="0">
                <a:solidFill>
                  <a:srgbClr val="FFC000"/>
                </a:solidFill>
              </a:rPr>
              <a:t>chemické indivíduum-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opakovaným čistením sa nemenia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>
                <a:solidFill>
                  <a:srgbClr val="FF0000"/>
                </a:solidFill>
              </a:rPr>
              <a:t>PRVKY </a:t>
            </a:r>
          </a:p>
          <a:p>
            <a:pPr>
              <a:buNone/>
            </a:pPr>
            <a:r>
              <a:rPr lang="sk-SK" i="1" u="sng" dirty="0" smtClean="0"/>
              <a:t>charakter</a:t>
            </a:r>
            <a:r>
              <a:rPr lang="sk-SK" dirty="0" smtClean="0"/>
              <a:t>. – .................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CHEMICKÉ ZLÚČENINY</a:t>
            </a: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i="1" u="sng" dirty="0" smtClean="0"/>
              <a:t>charakter</a:t>
            </a:r>
            <a:r>
              <a:rPr lang="sk-SK" dirty="0" smtClean="0"/>
              <a:t>. – ...............</a:t>
            </a: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/>
          </a:p>
        </p:txBody>
      </p:sp>
      <p:pic>
        <p:nvPicPr>
          <p:cNvPr id="2055" name="Picture 7" descr="C:\Documents and Settings\Admin\Local Settings\Temporary Internet Files\Content.IE5\FSPQHIEC\MC90043982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590800"/>
            <a:ext cx="1371600" cy="1447800"/>
          </a:xfrm>
          <a:prstGeom prst="rect">
            <a:avLst/>
          </a:prstGeom>
          <a:noFill/>
        </p:spPr>
      </p:pic>
      <p:pic>
        <p:nvPicPr>
          <p:cNvPr id="2060" name="Picture 12" descr="C:\Documents and Settings\Admin\Local Settings\Temporary Internet Files\Content.IE5\FSPQHIEC\MP90040220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648200"/>
            <a:ext cx="1920240" cy="1761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Zložené látkové sústavy - </a:t>
            </a:r>
            <a:r>
              <a:rPr lang="sk-SK" b="1" dirty="0" smtClean="0">
                <a:solidFill>
                  <a:srgbClr val="FFC000"/>
                </a:solidFill>
              </a:rPr>
              <a:t>ZMESI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z hľadiska </a:t>
            </a:r>
            <a:r>
              <a:rPr lang="sk-SK" b="1" dirty="0" smtClean="0"/>
              <a:t>f– ch </a:t>
            </a:r>
            <a:r>
              <a:rPr lang="sk-SK" b="1" dirty="0" smtClean="0"/>
              <a:t>vlastností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598488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HOMOGÉNNA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HETEROGÉNNA 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-  nemá  vo všetkých častiach rovnaké vlastnosti</a:t>
            </a:r>
            <a:endParaRPr lang="sk-SK" dirty="0"/>
          </a:p>
        </p:txBody>
      </p:sp>
      <p:pic>
        <p:nvPicPr>
          <p:cNvPr id="3077" name="Picture 5" descr="C:\Documents and Settings\Admin\Local Settings\Temporary Internet Files\Content.IE5\KYDF89JA\MP90042519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078" y="3124200"/>
            <a:ext cx="4356922" cy="3352800"/>
          </a:xfrm>
          <a:prstGeom prst="rect">
            <a:avLst/>
          </a:prstGeom>
          <a:noFill/>
        </p:spPr>
      </p:pic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- vo všetkých častiach má rovnaké vlastnosti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3078" name="Picture 6" descr="C:\Documents and Settings\Admin\Local Settings\Temporary Internet Files\Content.IE5\7GBIUZ40\MP90044874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24200"/>
            <a:ext cx="4724400" cy="3356394"/>
          </a:xfrm>
          <a:prstGeom prst="rect">
            <a:avLst/>
          </a:prstGeom>
          <a:noFill/>
        </p:spPr>
      </p:pic>
      <p:pic>
        <p:nvPicPr>
          <p:cNvPr id="3079" name="Picture 7" descr="C:\Documents and Settings\Admin\Local Settings\Temporary Internet Files\Content.IE5\OWXBMGGF\MC90044175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4290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sk-SK" b="1" dirty="0" smtClean="0"/>
              <a:t>Vlastnosti chemických látok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67400"/>
          </a:xfrm>
        </p:spPr>
        <p:txBody>
          <a:bodyPr>
            <a:normAutofit fontScale="47500" lnSpcReduction="20000"/>
          </a:bodyPr>
          <a:lstStyle/>
          <a:p>
            <a:r>
              <a:rPr lang="sk-SK" sz="4200" dirty="0" smtClean="0"/>
              <a:t>vzhľad</a:t>
            </a:r>
            <a:r>
              <a:rPr lang="sk-SK" sz="4200" dirty="0"/>
              <a:t>:</a:t>
            </a:r>
          </a:p>
          <a:p>
            <a:r>
              <a:rPr lang="sk-SK" sz="4200" dirty="0" smtClean="0"/>
              <a:t>farba;</a:t>
            </a:r>
            <a:endParaRPr lang="sk-SK" sz="4200" dirty="0"/>
          </a:p>
          <a:p>
            <a:r>
              <a:rPr lang="sk-SK" sz="4200" dirty="0" smtClean="0"/>
              <a:t>zápach</a:t>
            </a:r>
            <a:r>
              <a:rPr lang="sk-SK" sz="4200" dirty="0"/>
              <a:t>:</a:t>
            </a:r>
          </a:p>
          <a:p>
            <a:r>
              <a:rPr lang="sk-SK" sz="4200" dirty="0" smtClean="0"/>
              <a:t>pH</a:t>
            </a:r>
            <a:r>
              <a:rPr lang="sk-SK" sz="4200" dirty="0"/>
              <a:t>:</a:t>
            </a:r>
          </a:p>
          <a:p>
            <a:r>
              <a:rPr lang="sk-SK" sz="4200" dirty="0" smtClean="0"/>
              <a:t>teplota </a:t>
            </a:r>
            <a:r>
              <a:rPr lang="sk-SK" sz="4200" dirty="0"/>
              <a:t>topenia/tuhnutia;</a:t>
            </a:r>
          </a:p>
          <a:p>
            <a:r>
              <a:rPr lang="sk-SK" sz="4200" dirty="0" smtClean="0"/>
              <a:t>teplota </a:t>
            </a:r>
            <a:r>
              <a:rPr lang="sk-SK" sz="4200" dirty="0"/>
              <a:t>vzplanutia;</a:t>
            </a:r>
          </a:p>
          <a:p>
            <a:r>
              <a:rPr lang="sk-SK" sz="4200" dirty="0" smtClean="0"/>
              <a:t>rýchlosť </a:t>
            </a:r>
            <a:r>
              <a:rPr lang="sk-SK" sz="4200" dirty="0"/>
              <a:t>odparovania;</a:t>
            </a:r>
          </a:p>
          <a:p>
            <a:r>
              <a:rPr lang="sk-SK" sz="4200" dirty="0" smtClean="0"/>
              <a:t>horľavosť </a:t>
            </a:r>
            <a:r>
              <a:rPr lang="sk-SK" sz="4200" dirty="0"/>
              <a:t>(tuhá látka, plyn);</a:t>
            </a:r>
          </a:p>
          <a:p>
            <a:r>
              <a:rPr lang="sk-SK" sz="4200" dirty="0" smtClean="0"/>
              <a:t>tlak </a:t>
            </a:r>
            <a:r>
              <a:rPr lang="sk-SK" sz="4200" dirty="0"/>
              <a:t>pár;</a:t>
            </a:r>
          </a:p>
          <a:p>
            <a:r>
              <a:rPr lang="sk-SK" sz="4200" dirty="0" smtClean="0"/>
              <a:t>hustota </a:t>
            </a:r>
            <a:r>
              <a:rPr lang="sk-SK" sz="4200" dirty="0"/>
              <a:t>pár;</a:t>
            </a:r>
          </a:p>
          <a:p>
            <a:r>
              <a:rPr lang="sk-SK" sz="4200" dirty="0" smtClean="0"/>
              <a:t>rozpustnosť </a:t>
            </a:r>
          </a:p>
          <a:p>
            <a:r>
              <a:rPr lang="sk-SK" sz="4200" dirty="0" smtClean="0"/>
              <a:t>teplota </a:t>
            </a:r>
            <a:r>
              <a:rPr lang="sk-SK" sz="4200" dirty="0"/>
              <a:t>samovznietenia;</a:t>
            </a:r>
          </a:p>
          <a:p>
            <a:r>
              <a:rPr lang="sk-SK" sz="4200" dirty="0" smtClean="0"/>
              <a:t>teplota </a:t>
            </a:r>
            <a:r>
              <a:rPr lang="sk-SK" sz="4200" dirty="0"/>
              <a:t>rozkladu;</a:t>
            </a:r>
          </a:p>
          <a:p>
            <a:r>
              <a:rPr lang="sk-SK" sz="4200" dirty="0" smtClean="0"/>
              <a:t>viskozita</a:t>
            </a:r>
            <a:r>
              <a:rPr lang="sk-SK" sz="4200" dirty="0"/>
              <a:t>;</a:t>
            </a:r>
          </a:p>
          <a:p>
            <a:r>
              <a:rPr lang="sk-SK" sz="4200" dirty="0" smtClean="0"/>
              <a:t>výbušné </a:t>
            </a:r>
            <a:r>
              <a:rPr lang="sk-SK" sz="4200" dirty="0"/>
              <a:t>vlastnosti;</a:t>
            </a:r>
          </a:p>
          <a:p>
            <a:r>
              <a:rPr lang="sk-SK" sz="4200" dirty="0" smtClean="0"/>
              <a:t>oxidačné vlastnosti</a:t>
            </a:r>
          </a:p>
          <a:p>
            <a:r>
              <a:rPr lang="sk-SK" sz="4200" dirty="0" smtClean="0"/>
              <a:t>miešateľnosť</a:t>
            </a:r>
            <a:r>
              <a:rPr lang="sk-SK" sz="4200" dirty="0"/>
              <a:t>, </a:t>
            </a:r>
            <a:endParaRPr lang="sk-SK" sz="4200" dirty="0" smtClean="0"/>
          </a:p>
          <a:p>
            <a:r>
              <a:rPr lang="sk-SK" sz="4200" dirty="0" smtClean="0"/>
              <a:t>vodivosť</a:t>
            </a:r>
            <a:r>
              <a:rPr lang="sk-SK" sz="4200" dirty="0"/>
              <a:t>, </a:t>
            </a:r>
            <a:endParaRPr lang="sk-SK" sz="4200" dirty="0" smtClean="0"/>
          </a:p>
          <a:p>
            <a:r>
              <a:rPr lang="sk-SK" sz="4200" dirty="0" smtClean="0"/>
              <a:t>katalytické vlastnosti.</a:t>
            </a:r>
            <a:endParaRPr lang="sk-SK" sz="42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87930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Metódy oddeľovania zložiek</a:t>
            </a:r>
            <a:br>
              <a:rPr lang="sk-SK" b="1" dirty="0" smtClean="0"/>
            </a:br>
            <a:r>
              <a:rPr lang="sk-SK" b="1" dirty="0" smtClean="0"/>
              <a:t>učebnica: str.17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Destilácia ( </a:t>
            </a:r>
            <a:r>
              <a:rPr lang="sk-SK" dirty="0" err="1" smtClean="0"/>
              <a:t>Tv</a:t>
            </a:r>
            <a:r>
              <a:rPr lang="sk-SK" dirty="0" smtClean="0"/>
              <a:t>)</a:t>
            </a:r>
          </a:p>
          <a:p>
            <a:r>
              <a:rPr lang="sk-SK" dirty="0" smtClean="0"/>
              <a:t>Filtrácia ( filter - veľkosť </a:t>
            </a:r>
            <a:r>
              <a:rPr lang="sk-SK" dirty="0" err="1" smtClean="0"/>
              <a:t>mikročastíc</a:t>
            </a:r>
            <a:r>
              <a:rPr lang="sk-SK" dirty="0" smtClean="0"/>
              <a:t>)</a:t>
            </a:r>
          </a:p>
          <a:p>
            <a:r>
              <a:rPr lang="sk-SK" dirty="0" smtClean="0"/>
              <a:t>Sublimácia ( odparovanie </a:t>
            </a:r>
            <a:r>
              <a:rPr lang="sk-SK" dirty="0" smtClean="0"/>
              <a:t>„s“ </a:t>
            </a:r>
            <a:r>
              <a:rPr lang="sk-SK" dirty="0" smtClean="0"/>
              <a:t>na </a:t>
            </a:r>
            <a:r>
              <a:rPr lang="sk-SK" dirty="0" smtClean="0"/>
              <a:t>„g“)</a:t>
            </a:r>
            <a:endParaRPr lang="sk-SK" dirty="0" smtClean="0"/>
          </a:p>
          <a:p>
            <a:r>
              <a:rPr lang="sk-SK" dirty="0" smtClean="0"/>
              <a:t>Plavenie ( hustota)</a:t>
            </a:r>
          </a:p>
          <a:p>
            <a:r>
              <a:rPr lang="sk-SK" dirty="0" smtClean="0"/>
              <a:t>Vylúhovanie( extrakcia)</a:t>
            </a:r>
          </a:p>
          <a:p>
            <a:r>
              <a:rPr lang="sk-SK" dirty="0" smtClean="0"/>
              <a:t>Vytavovanie (</a:t>
            </a:r>
            <a:r>
              <a:rPr lang="sk-SK" dirty="0" err="1" smtClean="0"/>
              <a:t>Tt</a:t>
            </a:r>
            <a:r>
              <a:rPr lang="sk-SK" dirty="0" smtClean="0"/>
              <a:t>)</a:t>
            </a:r>
          </a:p>
          <a:p>
            <a:r>
              <a:rPr lang="sk-SK" dirty="0" smtClean="0"/>
              <a:t>Sedimentácia( usadzovanie)</a:t>
            </a:r>
          </a:p>
          <a:p>
            <a:r>
              <a:rPr lang="sk-SK" dirty="0" err="1" smtClean="0"/>
              <a:t>Flotácia</a:t>
            </a:r>
            <a:r>
              <a:rPr lang="sk-SK" dirty="0" smtClean="0"/>
              <a:t> ( vzduch – nadľahčovanie, </a:t>
            </a:r>
            <a:r>
              <a:rPr lang="sk-SK" dirty="0" err="1" smtClean="0"/>
              <a:t>vyplavov</a:t>
            </a:r>
            <a:r>
              <a:rPr lang="sk-SK" dirty="0" smtClean="0"/>
              <a:t>.)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Počiato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252</Words>
  <Application>Microsoft Office PowerPoint</Application>
  <PresentationFormat>Prezentácia na obrazovke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1" baseType="lpstr">
      <vt:lpstr>Arial</vt:lpstr>
      <vt:lpstr>Calibri</vt:lpstr>
      <vt:lpstr>Motív Office</vt:lpstr>
      <vt:lpstr>Klasifikácia chemických látok</vt:lpstr>
      <vt:lpstr>1. Podľa pôvodu</vt:lpstr>
      <vt:lpstr>2. Podľa skupenstva</vt:lpstr>
      <vt:lpstr>3. Podľa zloženia</vt:lpstr>
      <vt:lpstr>Čisté látky -chemické indivíduum- opakovaným čistením sa nemenia</vt:lpstr>
      <vt:lpstr>Zložené látkové sústavy - ZMESI z hľadiska f– ch vlastností</vt:lpstr>
      <vt:lpstr>Vlastnosti chemických látok</vt:lpstr>
      <vt:lpstr>Metódy oddeľovania zložiek učebnica: str.17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Klasifikácia chemických látok a ich vlastnosti</dc:title>
  <cp:lastModifiedBy>Blchacova</cp:lastModifiedBy>
  <cp:revision>14</cp:revision>
  <dcterms:modified xsi:type="dcterms:W3CDTF">2016-02-17T08:58:09Z</dcterms:modified>
</cp:coreProperties>
</file>