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23.2.2017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23.2.2017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23.2.2017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23.2.2017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23.2.2017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23.2.2017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23.2.2017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inclick.sk/returns/redirect.php?goto=310&amp;pr=0.11&amp;w_id=1222&amp;tstamp=1302466300&amp;pid=764&amp;cd=b97df9ba890def4643112c51abd243b1&amp;f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u="sng" dirty="0" smtClean="0"/>
              <a:t>Druhy stravy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Zdroj : </a:t>
            </a:r>
            <a:r>
              <a:rPr lang="sk-SK" dirty="0" err="1" smtClean="0">
                <a:cs typeface="Times New Roman" charset="0"/>
              </a:rPr>
              <a:t>I.Beňo</a:t>
            </a:r>
            <a:r>
              <a:rPr lang="sk-SK" dirty="0" smtClean="0">
                <a:cs typeface="Times New Roman" charset="0"/>
              </a:rPr>
              <a:t>, Náuka o výžive, Osveta Martin, 2001 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err="1" smtClean="0"/>
              <a:t>Frutarián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5879" y="1143001"/>
            <a:ext cx="7916498" cy="73512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    </a:t>
            </a:r>
            <a:r>
              <a:rPr lang="sk-SK" dirty="0" err="1" smtClean="0"/>
              <a:t>Frutarián</a:t>
            </a:r>
            <a:r>
              <a:rPr lang="sk-SK" dirty="0" smtClean="0"/>
              <a:t> konzumuje iba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rastlinné produkty. </a:t>
            </a:r>
            <a:r>
              <a:rPr lang="sk-SK" dirty="0" err="1" smtClean="0"/>
              <a:t>Frutariánstvo</a:t>
            </a:r>
            <a:r>
              <a:rPr lang="sk-SK" dirty="0" smtClean="0"/>
              <a:t> je prísna forma </a:t>
            </a:r>
            <a:r>
              <a:rPr lang="sk-SK" dirty="0" err="1" smtClean="0"/>
              <a:t>vegánstva</a:t>
            </a:r>
            <a:r>
              <a:rPr lang="sk-SK" dirty="0" smtClean="0"/>
              <a:t>. Dbajú o to, aby nepoškodzovali rastliny. </a:t>
            </a:r>
            <a:r>
              <a:rPr lang="sk-SK" b="1" dirty="0" err="1" smtClean="0"/>
              <a:t>Frutariáni</a:t>
            </a:r>
            <a:r>
              <a:rPr lang="sk-SK" b="1" dirty="0" smtClean="0"/>
              <a:t> </a:t>
            </a:r>
            <a:r>
              <a:rPr lang="sk-SK" dirty="0" smtClean="0"/>
              <a:t>konzumujú </a:t>
            </a:r>
            <a:r>
              <a:rPr lang="sk-SK" dirty="0" smtClean="0">
                <a:solidFill>
                  <a:srgbClr val="FF0000"/>
                </a:solidFill>
              </a:rPr>
              <a:t>ovocie, orechy a semená. </a:t>
            </a:r>
            <a:r>
              <a:rPr lang="sk-SK" dirty="0" smtClean="0"/>
              <a:t>Vyhýbajú sa zelenine a živočíšnym produktom.</a:t>
            </a:r>
          </a:p>
          <a:p>
            <a:endParaRPr lang="sk-SK" dirty="0"/>
          </a:p>
        </p:txBody>
      </p:sp>
      <p:pic>
        <p:nvPicPr>
          <p:cNvPr id="5124" name="Picture 4" descr="C:\Users\Admin\AppData\Local\Microsoft\Windows\Temporary Internet Files\Content.IE5\CX9RI1QR\280px-Malus-Boskoop_organic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114800"/>
            <a:ext cx="2963508" cy="2743200"/>
          </a:xfrm>
          <a:prstGeom prst="rect">
            <a:avLst/>
          </a:prstGeom>
          <a:noFill/>
        </p:spPr>
      </p:pic>
      <p:pic>
        <p:nvPicPr>
          <p:cNvPr id="5126" name="Picture 6" descr="C:\Users\Admin\AppData\Local\Microsoft\Windows\Temporary Internet Files\Content.IE5\D1A9D932\120px-Fenugrec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810000"/>
            <a:ext cx="2590800" cy="2616200"/>
          </a:xfrm>
          <a:prstGeom prst="rect">
            <a:avLst/>
          </a:prstGeom>
          <a:noFill/>
        </p:spPr>
      </p:pic>
      <p:pic>
        <p:nvPicPr>
          <p:cNvPr id="5127" name="Picture 7" descr="C:\Users\Admin\AppData\Local\Microsoft\Windows\Temporary Internet Files\Content.IE5\D1A9D932\12274609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886200"/>
            <a:ext cx="29718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err="1" smtClean="0"/>
              <a:t>Paleotik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Reč je o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paleodiéte</a:t>
            </a:r>
            <a:r>
              <a:rPr lang="sk-SK" dirty="0" smtClean="0"/>
              <a:t>, ktorá sa inšpiruje staršou dobou kamennou. Tvrdí, že ak sa budú dnešní ľudia stravovať rovnako ako ich dávni pravekí predkovia, budú tiež rovnako zdraví. V tej dobe napríklad nepoznali rakovinu, cukrovku, vysoký krvný tlak a iné choroby.</a:t>
            </a:r>
          </a:p>
          <a:p>
            <a:r>
              <a:rPr lang="sk-SK" b="1" dirty="0" smtClean="0"/>
              <a:t>V </a:t>
            </a:r>
            <a:r>
              <a:rPr lang="sk-SK" b="1" dirty="0" err="1" smtClean="0"/>
              <a:t>paleo</a:t>
            </a:r>
            <a:r>
              <a:rPr lang="sk-SK" b="1" dirty="0" smtClean="0"/>
              <a:t> jedálničku </a:t>
            </a:r>
            <a:r>
              <a:rPr lang="sk-SK" b="1" dirty="0" smtClean="0">
                <a:solidFill>
                  <a:srgbClr val="FF0000"/>
                </a:solidFill>
              </a:rPr>
              <a:t>dominujú tuky na úkor sacharidov</a:t>
            </a:r>
            <a:r>
              <a:rPr lang="sk-SK" dirty="0" smtClean="0">
                <a:solidFill>
                  <a:srgbClr val="FF0000"/>
                </a:solidFill>
              </a:rPr>
              <a:t>.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Tuky</a:t>
            </a:r>
            <a:r>
              <a:rPr lang="sk-SK" dirty="0" smtClean="0"/>
              <a:t> predstavujú približne </a:t>
            </a:r>
            <a:r>
              <a:rPr lang="sk-SK" b="1" dirty="0" smtClean="0"/>
              <a:t>50-60%,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cukry</a:t>
            </a:r>
            <a:r>
              <a:rPr lang="sk-SK" dirty="0" smtClean="0"/>
              <a:t> </a:t>
            </a:r>
            <a:r>
              <a:rPr lang="sk-SK" b="1" dirty="0" smtClean="0"/>
              <a:t>20-30%</a:t>
            </a:r>
            <a:r>
              <a:rPr lang="sk-SK" dirty="0" smtClean="0"/>
              <a:t> a 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proteíny</a:t>
            </a:r>
            <a:r>
              <a:rPr lang="sk-SK" dirty="0" smtClean="0"/>
              <a:t> </a:t>
            </a:r>
            <a:r>
              <a:rPr lang="sk-SK" b="1" dirty="0" smtClean="0"/>
              <a:t>20-25%</a:t>
            </a:r>
            <a:r>
              <a:rPr lang="sk-SK" dirty="0" smtClean="0"/>
              <a:t> z celkového energetického príjmu.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Kombinovanie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rastlinných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bielkovín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ctr"/>
            <a:r>
              <a:rPr lang="en-US" u="sng" dirty="0" err="1" smtClean="0"/>
              <a:t>Potraviny</a:t>
            </a:r>
            <a:r>
              <a:rPr lang="en-US" u="sng" dirty="0" smtClean="0"/>
              <a:t> </a:t>
            </a:r>
            <a:r>
              <a:rPr lang="en-US" u="sng" dirty="0" err="1" smtClean="0"/>
              <a:t>rastlinného</a:t>
            </a:r>
            <a:r>
              <a:rPr lang="en-US" u="sng" dirty="0" smtClean="0"/>
              <a:t> </a:t>
            </a:r>
            <a:r>
              <a:rPr lang="en-US" u="sng" dirty="0" err="1" smtClean="0"/>
              <a:t>pôvodu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orechy</a:t>
            </a:r>
            <a:r>
              <a:rPr lang="en-US" dirty="0" smtClean="0"/>
              <a:t> a </a:t>
            </a:r>
            <a:r>
              <a:rPr lang="en-US" dirty="0" err="1" smtClean="0"/>
              <a:t>fazuľa</a:t>
            </a:r>
            <a:r>
              <a:rPr lang="en-US" dirty="0" smtClean="0"/>
              <a:t>, </a:t>
            </a:r>
            <a:r>
              <a:rPr lang="en-US" dirty="0" err="1" smtClean="0"/>
              <a:t>obsahujú</a:t>
            </a:r>
            <a:r>
              <a:rPr lang="en-US" dirty="0" smtClean="0"/>
              <a:t> </a:t>
            </a:r>
            <a:r>
              <a:rPr lang="en-US" dirty="0" err="1" smtClean="0"/>
              <a:t>síce</a:t>
            </a:r>
            <a:r>
              <a:rPr lang="en-US" dirty="0" smtClean="0"/>
              <a:t> </a:t>
            </a:r>
            <a:r>
              <a:rPr lang="en-US" dirty="0" err="1" smtClean="0"/>
              <a:t>bielkoviny</a:t>
            </a:r>
            <a:r>
              <a:rPr lang="en-US" dirty="0" smtClean="0"/>
              <a:t>, ale </a:t>
            </a:r>
            <a:r>
              <a:rPr lang="en-US" u="sng" dirty="0" err="1" smtClean="0"/>
              <a:t>nie</a:t>
            </a:r>
            <a:r>
              <a:rPr lang="en-US" u="sng" dirty="0" smtClean="0"/>
              <a:t> </a:t>
            </a:r>
            <a:r>
              <a:rPr lang="en-US" u="sng" dirty="0" err="1" smtClean="0"/>
              <a:t>plnohodnotné</a:t>
            </a:r>
            <a:r>
              <a:rPr lang="en-US" dirty="0" smtClean="0"/>
              <a:t>; tie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nachádzajú</a:t>
            </a:r>
            <a:r>
              <a:rPr lang="en-US" dirty="0" smtClean="0"/>
              <a:t> </a:t>
            </a:r>
            <a:r>
              <a:rPr lang="en-US" dirty="0" err="1" smtClean="0"/>
              <a:t>iba</a:t>
            </a:r>
            <a:r>
              <a:rPr lang="en-US" dirty="0" smtClean="0"/>
              <a:t> v </a:t>
            </a:r>
            <a:r>
              <a:rPr lang="en-US" dirty="0" err="1" smtClean="0"/>
              <a:t>mäse</a:t>
            </a:r>
            <a:r>
              <a:rPr lang="en-US" dirty="0" smtClean="0"/>
              <a:t>.</a:t>
            </a:r>
            <a:endParaRPr lang="sk-SK" dirty="0" smtClean="0"/>
          </a:p>
          <a:p>
            <a:pPr fontAlgn="ctr"/>
            <a:r>
              <a:rPr lang="en-US" dirty="0" smtClean="0"/>
              <a:t> </a:t>
            </a:r>
            <a:r>
              <a:rPr lang="en-US" b="1" dirty="0" err="1" smtClean="0"/>
              <a:t>Plnohodnotná</a:t>
            </a:r>
            <a:r>
              <a:rPr lang="en-US" b="1" dirty="0" smtClean="0"/>
              <a:t> </a:t>
            </a:r>
            <a:r>
              <a:rPr lang="en-US" b="1" dirty="0" err="1" smtClean="0"/>
              <a:t>bielkovina</a:t>
            </a:r>
            <a:r>
              <a:rPr lang="en-US" b="1" dirty="0" smtClean="0"/>
              <a:t> je </a:t>
            </a:r>
            <a:r>
              <a:rPr lang="en-US" b="1" dirty="0" err="1" smtClean="0"/>
              <a:t>taká</a:t>
            </a:r>
            <a:r>
              <a:rPr lang="en-US" b="1" dirty="0" smtClean="0"/>
              <a:t>, </a:t>
            </a:r>
            <a:r>
              <a:rPr lang="en-US" b="1" dirty="0" err="1" smtClean="0"/>
              <a:t>ktorá</a:t>
            </a:r>
            <a:r>
              <a:rPr lang="en-US" b="1" dirty="0" smtClean="0"/>
              <a:t> </a:t>
            </a:r>
            <a:r>
              <a:rPr lang="en-US" b="1" dirty="0" err="1" smtClean="0"/>
              <a:t>obsahuje</a:t>
            </a:r>
            <a:r>
              <a:rPr lang="en-US" b="1" dirty="0" smtClean="0"/>
              <a:t> </a:t>
            </a:r>
            <a:r>
              <a:rPr lang="en-US" b="1" dirty="0" err="1" smtClean="0"/>
              <a:t>všetky</a:t>
            </a:r>
            <a:r>
              <a:rPr lang="en-US" b="1" dirty="0" smtClean="0"/>
              <a:t> </a:t>
            </a:r>
            <a:r>
              <a:rPr lang="en-US" b="1" dirty="0" err="1" smtClean="0"/>
              <a:t>esenciálne</a:t>
            </a:r>
            <a:r>
              <a:rPr lang="en-US" b="1" dirty="0" smtClean="0"/>
              <a:t> </a:t>
            </a:r>
            <a:r>
              <a:rPr lang="en-US" b="1" dirty="0" err="1" smtClean="0"/>
              <a:t>aminokyseliny</a:t>
            </a:r>
            <a:r>
              <a:rPr lang="en-US" b="1" dirty="0" smtClean="0"/>
              <a:t> v </a:t>
            </a:r>
            <a:r>
              <a:rPr lang="en-US" b="1" dirty="0" err="1" smtClean="0"/>
              <a:t>pomere</a:t>
            </a:r>
            <a:r>
              <a:rPr lang="en-US" b="1" dirty="0" smtClean="0"/>
              <a:t> </a:t>
            </a:r>
            <a:r>
              <a:rPr lang="en-US" b="1" dirty="0" err="1" smtClean="0"/>
              <a:t>potrebnom</a:t>
            </a:r>
            <a:r>
              <a:rPr lang="en-US" b="1" dirty="0" smtClean="0"/>
              <a:t> pre </a:t>
            </a:r>
            <a:r>
              <a:rPr lang="en-US" b="1" dirty="0" err="1" smtClean="0"/>
              <a:t>organizmus</a:t>
            </a:r>
            <a:r>
              <a:rPr lang="en-US" b="1" dirty="0" smtClean="0"/>
              <a:t>. </a:t>
            </a:r>
            <a:r>
              <a:rPr lang="en-US" dirty="0" err="1" smtClean="0"/>
              <a:t>Bielkoviny</a:t>
            </a:r>
            <a:r>
              <a:rPr lang="en-US" dirty="0" smtClean="0"/>
              <a:t> z </a:t>
            </a:r>
            <a:r>
              <a:rPr lang="en-US" dirty="0" err="1" smtClean="0"/>
              <a:t>rastlinných</a:t>
            </a:r>
            <a:r>
              <a:rPr lang="en-US" dirty="0" smtClean="0"/>
              <a:t> </a:t>
            </a:r>
            <a:r>
              <a:rPr lang="en-US" dirty="0" err="1" smtClean="0"/>
              <a:t>zdrojov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známe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čiastočne</a:t>
            </a:r>
            <a:r>
              <a:rPr lang="en-US" dirty="0" smtClean="0"/>
              <a:t> </a:t>
            </a:r>
            <a:r>
              <a:rPr lang="en-US" dirty="0" err="1" smtClean="0"/>
              <a:t>plnohodnotné</a:t>
            </a:r>
            <a:r>
              <a:rPr lang="en-US" dirty="0" smtClean="0"/>
              <a:t> </a:t>
            </a:r>
            <a:r>
              <a:rPr lang="en-US" dirty="0" err="1" smtClean="0"/>
              <a:t>bielkoviny</a:t>
            </a:r>
            <a:r>
              <a:rPr lang="en-US" dirty="0" smtClean="0"/>
              <a:t>, </a:t>
            </a:r>
            <a:r>
              <a:rPr lang="en-US" dirty="0" err="1" smtClean="0"/>
              <a:t>pretože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chýbajú</a:t>
            </a:r>
            <a:r>
              <a:rPr lang="en-US" dirty="0" smtClean="0"/>
              <a:t> </a:t>
            </a:r>
            <a:r>
              <a:rPr lang="en-US" dirty="0" err="1" smtClean="0"/>
              <a:t>niektoré</a:t>
            </a:r>
            <a:r>
              <a:rPr lang="en-US" dirty="0" smtClean="0"/>
              <a:t> </a:t>
            </a:r>
            <a:r>
              <a:rPr lang="en-US" dirty="0" err="1" smtClean="0"/>
              <a:t>esenciálne</a:t>
            </a:r>
            <a:r>
              <a:rPr lang="en-US" dirty="0" smtClean="0"/>
              <a:t> </a:t>
            </a:r>
            <a:r>
              <a:rPr lang="en-US" dirty="0" err="1" smtClean="0"/>
              <a:t>aminokyseliny</a:t>
            </a:r>
            <a:r>
              <a:rPr lang="en-US" dirty="0" smtClean="0"/>
              <a:t>. </a:t>
            </a:r>
            <a:endParaRPr lang="sk-SK" dirty="0" smtClean="0"/>
          </a:p>
          <a:p>
            <a:pPr fontAlgn="ctr"/>
            <a:r>
              <a:rPr lang="en-US" b="1" u="sng" dirty="0" err="1" smtClean="0"/>
              <a:t>Aminokyseliny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ktoré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jednej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rastline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chýbajú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sa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však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často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nachádzajú</a:t>
            </a:r>
            <a:r>
              <a:rPr lang="en-US" b="1" u="sng" dirty="0" smtClean="0"/>
              <a:t> v </a:t>
            </a:r>
            <a:r>
              <a:rPr lang="en-US" b="1" u="sng" dirty="0" err="1" smtClean="0"/>
              <a:t>inej</a:t>
            </a:r>
            <a:r>
              <a:rPr lang="en-US" b="1" u="sng" dirty="0" smtClean="0"/>
              <a:t>. </a:t>
            </a:r>
            <a:r>
              <a:rPr lang="en-US" b="1" u="sng" dirty="0" err="1" smtClean="0"/>
              <a:t>Ak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chceme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získať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plnohodnotné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bielkoviny</a:t>
            </a:r>
            <a:r>
              <a:rPr lang="en-US" b="1" u="sng" dirty="0" smtClean="0"/>
              <a:t> z </a:t>
            </a:r>
            <a:r>
              <a:rPr lang="en-US" b="1" u="sng" dirty="0" err="1" smtClean="0"/>
              <a:t>rastlín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treba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ich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vhodne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kombinovať</a:t>
            </a:r>
            <a:r>
              <a:rPr lang="en-US" b="1" u="sng" dirty="0" smtClean="0"/>
              <a:t> </a:t>
            </a:r>
            <a:r>
              <a:rPr lang="sk-SK" b="1" u="sng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sk-SK" dirty="0" smtClean="0"/>
          </a:p>
          <a:p>
            <a:pPr fontAlgn="ctr"/>
            <a:r>
              <a:rPr lang="sk-SK" dirty="0" smtClean="0">
                <a:solidFill>
                  <a:srgbClr val="00B050"/>
                </a:solidFill>
              </a:rPr>
              <a:t>zelenina - obilniny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sk-SK" dirty="0" smtClean="0">
                <a:solidFill>
                  <a:srgbClr val="00B050"/>
                </a:solidFill>
              </a:rPr>
              <a:t>zelenina – ryža</a:t>
            </a:r>
          </a:p>
          <a:p>
            <a:pPr fontAlgn="ctr">
              <a:buNone/>
            </a:pPr>
            <a:r>
              <a:rPr lang="sk-SK" dirty="0" smtClean="0">
                <a:solidFill>
                  <a:srgbClr val="00B050"/>
                </a:solidFill>
              </a:rPr>
              <a:t>     orechy - ryža</a:t>
            </a:r>
            <a:endParaRPr lang="sk-SK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DRUHY STRAVY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Stravu</a:t>
            </a:r>
            <a:r>
              <a:rPr lang="en-US" dirty="0" smtClean="0"/>
              <a:t> </a:t>
            </a:r>
            <a:r>
              <a:rPr lang="en-US" dirty="0" err="1" smtClean="0"/>
              <a:t>môžeme</a:t>
            </a:r>
            <a:r>
              <a:rPr lang="en-US" dirty="0" smtClean="0"/>
              <a:t> </a:t>
            </a:r>
            <a:r>
              <a:rPr lang="en-US" dirty="0" err="1" smtClean="0"/>
              <a:t>rozdeliť</a:t>
            </a:r>
            <a:r>
              <a:rPr lang="en-US" dirty="0" smtClean="0"/>
              <a:t> do </a:t>
            </a:r>
            <a:r>
              <a:rPr lang="en-US" dirty="0" err="1" smtClean="0"/>
              <a:t>niekoľkých</a:t>
            </a:r>
            <a:r>
              <a:rPr lang="en-US" dirty="0" smtClean="0"/>
              <a:t> </a:t>
            </a:r>
            <a:r>
              <a:rPr lang="en-US" dirty="0" err="1" smtClean="0"/>
              <a:t>skupín</a:t>
            </a:r>
            <a:r>
              <a:rPr lang="en-US" dirty="0" smtClean="0"/>
              <a:t> </a:t>
            </a:r>
            <a:r>
              <a:rPr lang="en-US" dirty="0" err="1" smtClean="0"/>
              <a:t>podľa</a:t>
            </a:r>
            <a:r>
              <a:rPr lang="en-US" dirty="0" smtClean="0"/>
              <a:t> </a:t>
            </a:r>
            <a:r>
              <a:rPr lang="en-US" dirty="0" err="1" smtClean="0"/>
              <a:t>toho</a:t>
            </a:r>
            <a:r>
              <a:rPr lang="en-US" dirty="0" smtClean="0"/>
              <a:t>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potraviny</a:t>
            </a:r>
            <a:r>
              <a:rPr lang="en-US" dirty="0" smtClean="0"/>
              <a:t> </a:t>
            </a:r>
            <a:r>
              <a:rPr lang="en-US" dirty="0" err="1" smtClean="0"/>
              <a:t>tá</a:t>
            </a:r>
            <a:r>
              <a:rPr lang="en-US" dirty="0" smtClean="0"/>
              <a:t> </a:t>
            </a:r>
            <a:r>
              <a:rPr lang="en-US" dirty="0" err="1" smtClean="0"/>
              <a:t>ktorá</a:t>
            </a:r>
            <a:r>
              <a:rPr lang="en-US" dirty="0" smtClean="0"/>
              <a:t> </a:t>
            </a:r>
            <a:r>
              <a:rPr lang="en-US" dirty="0" err="1" smtClean="0"/>
              <a:t>skupina</a:t>
            </a:r>
            <a:r>
              <a:rPr lang="en-US" dirty="0" smtClean="0"/>
              <a:t> </a:t>
            </a:r>
            <a:r>
              <a:rPr lang="en-US" dirty="0" err="1" smtClean="0"/>
              <a:t>obsahuje</a:t>
            </a:r>
            <a:r>
              <a:rPr lang="en-US" dirty="0" smtClean="0"/>
              <a:t>. </a:t>
            </a:r>
            <a:r>
              <a:rPr lang="en-US" dirty="0" err="1" smtClean="0"/>
              <a:t>Každá</a:t>
            </a:r>
            <a:r>
              <a:rPr lang="en-US" dirty="0" smtClean="0"/>
              <a:t> </a:t>
            </a:r>
            <a:r>
              <a:rPr lang="en-US" dirty="0" err="1" smtClean="0"/>
              <a:t>skupina</a:t>
            </a:r>
            <a:r>
              <a:rPr lang="en-US" dirty="0" smtClean="0"/>
              <a:t> 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klady</a:t>
            </a:r>
            <a:r>
              <a:rPr lang="en-US" dirty="0" smtClean="0"/>
              <a:t>, ale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zápory</a:t>
            </a:r>
            <a:r>
              <a:rPr lang="en-US" dirty="0" smtClean="0"/>
              <a:t> a </a:t>
            </a:r>
            <a:r>
              <a:rPr lang="en-US" dirty="0" err="1" smtClean="0"/>
              <a:t>preto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je </a:t>
            </a:r>
            <a:r>
              <a:rPr lang="en-US" dirty="0" err="1" smtClean="0"/>
              <a:t>dobré</a:t>
            </a:r>
            <a:r>
              <a:rPr lang="en-US" dirty="0" smtClean="0"/>
              <a:t> </a:t>
            </a:r>
            <a:r>
              <a:rPr lang="en-US" dirty="0" err="1" smtClean="0"/>
              <a:t>striktne</a:t>
            </a:r>
            <a:r>
              <a:rPr lang="en-US" dirty="0" smtClean="0"/>
              <a:t> </a:t>
            </a:r>
            <a:r>
              <a:rPr lang="en-US" dirty="0" err="1" smtClean="0"/>
              <a:t>dodržiavať</a:t>
            </a:r>
            <a:r>
              <a:rPr lang="en-US" dirty="0" smtClean="0"/>
              <a:t> </a:t>
            </a:r>
            <a:r>
              <a:rPr lang="en-US" dirty="0" err="1" smtClean="0"/>
              <a:t>celý</a:t>
            </a:r>
            <a:r>
              <a:rPr lang="en-US" dirty="0" smtClean="0"/>
              <a:t> </a:t>
            </a:r>
            <a:r>
              <a:rPr lang="en-US" dirty="0" err="1" smtClean="0"/>
              <a:t>život</a:t>
            </a:r>
            <a:r>
              <a:rPr lang="en-US" dirty="0" smtClean="0"/>
              <a:t> </a:t>
            </a:r>
            <a:r>
              <a:rPr lang="en-US" dirty="0" err="1" smtClean="0"/>
              <a:t>iba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z </a:t>
            </a:r>
            <a:r>
              <a:rPr lang="en-US" dirty="0" err="1" smtClean="0"/>
              <a:t>nich</a:t>
            </a:r>
            <a:r>
              <a:rPr lang="en-US" dirty="0" smtClean="0"/>
              <a:t>.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" name="Picture 3" descr="C:\Documents and Settings\BlchacJ\Local Settings\Temporary Internet Files\Content.IE5\JR7JO4EG\MC9000582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2800" y="3657600"/>
            <a:ext cx="45212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Mäsová</a:t>
            </a:r>
            <a:r>
              <a:rPr lang="en-US" b="1" dirty="0" smtClean="0"/>
              <a:t> (</a:t>
            </a:r>
            <a:r>
              <a:rPr lang="en-US" b="1" dirty="0" err="1" smtClean="0"/>
              <a:t>karnivorná</a:t>
            </a:r>
            <a:r>
              <a:rPr lang="sk-SK" b="1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Základné</a:t>
            </a:r>
            <a:r>
              <a:rPr lang="en-US" dirty="0" smtClean="0"/>
              <a:t> </a:t>
            </a:r>
            <a:r>
              <a:rPr lang="en-US" dirty="0" err="1" smtClean="0"/>
              <a:t>komponenty</a:t>
            </a:r>
            <a:r>
              <a:rPr lang="en-US" dirty="0" smtClean="0"/>
              <a:t> </a:t>
            </a:r>
            <a:r>
              <a:rPr lang="en-US" dirty="0" err="1" smtClean="0"/>
              <a:t>tvoria</a:t>
            </a:r>
            <a:r>
              <a:rPr lang="en-US" dirty="0" smtClean="0"/>
              <a:t> </a:t>
            </a:r>
            <a:r>
              <a:rPr lang="en-US" dirty="0" err="1" smtClean="0"/>
              <a:t>mäso</a:t>
            </a:r>
            <a:r>
              <a:rPr lang="en-US" dirty="0" smtClean="0"/>
              <a:t> a </a:t>
            </a:r>
            <a:r>
              <a:rPr lang="en-US" dirty="0" err="1" smtClean="0"/>
              <a:t>ryby</a:t>
            </a:r>
            <a:r>
              <a:rPr lang="en-US" dirty="0" smtClean="0"/>
              <a:t>. </a:t>
            </a:r>
            <a:r>
              <a:rPr lang="en-US" dirty="0" err="1" smtClean="0"/>
              <a:t>Tento</a:t>
            </a:r>
            <a:r>
              <a:rPr lang="en-US" dirty="0" smtClean="0"/>
              <a:t> </a:t>
            </a:r>
            <a:r>
              <a:rPr lang="en-US" dirty="0" err="1" smtClean="0"/>
              <a:t>druh</a:t>
            </a:r>
            <a:r>
              <a:rPr lang="en-US" dirty="0" smtClean="0"/>
              <a:t> </a:t>
            </a:r>
            <a:r>
              <a:rPr lang="en-US" dirty="0" err="1" smtClean="0"/>
              <a:t>stravy</a:t>
            </a:r>
            <a:r>
              <a:rPr lang="en-US" dirty="0" smtClean="0"/>
              <a:t> </a:t>
            </a:r>
            <a:r>
              <a:rPr lang="en-US" dirty="0" err="1" smtClean="0"/>
              <a:t>prináša</a:t>
            </a:r>
            <a:r>
              <a:rPr lang="en-US" dirty="0" smtClean="0"/>
              <a:t> </a:t>
            </a:r>
            <a:r>
              <a:rPr lang="en-US" dirty="0" err="1" smtClean="0"/>
              <a:t>nadbytok</a:t>
            </a:r>
            <a:r>
              <a:rPr lang="en-US" dirty="0" smtClean="0"/>
              <a:t> </a:t>
            </a:r>
            <a:r>
              <a:rPr lang="en-US" dirty="0" err="1" smtClean="0"/>
              <a:t>bielkovín</a:t>
            </a:r>
            <a:r>
              <a:rPr lang="en-US" dirty="0" smtClean="0"/>
              <a:t> a </a:t>
            </a:r>
            <a:r>
              <a:rPr lang="en-US" dirty="0" err="1" smtClean="0"/>
              <a:t>tukov</a:t>
            </a:r>
            <a:r>
              <a:rPr lang="en-US" dirty="0" smtClean="0"/>
              <a:t> s </a:t>
            </a:r>
            <a:r>
              <a:rPr lang="en-US" dirty="0" err="1" smtClean="0"/>
              <a:t>negatívnymi</a:t>
            </a:r>
            <a:r>
              <a:rPr lang="en-US" dirty="0" smtClean="0"/>
              <a:t> </a:t>
            </a:r>
            <a:r>
              <a:rPr lang="en-US" dirty="0" err="1" smtClean="0"/>
              <a:t>zdravotnými</a:t>
            </a:r>
            <a:r>
              <a:rPr lang="en-US" dirty="0" smtClean="0"/>
              <a:t> </a:t>
            </a:r>
            <a:r>
              <a:rPr lang="en-US" dirty="0" err="1" smtClean="0"/>
              <a:t>následkami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napr</a:t>
            </a:r>
            <a:r>
              <a:rPr lang="en-US" dirty="0" smtClean="0"/>
              <a:t>. </a:t>
            </a:r>
            <a:endParaRPr lang="sk-SK" dirty="0" smtClean="0"/>
          </a:p>
          <a:p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nadbytočnú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tvorbu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kyseliny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močovej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a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cholesterolu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endParaRPr lang="sk-SK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hnitie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v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črevách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endParaRPr lang="sk-SK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väčšie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riziko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ischemických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chorôb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srdca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infarktu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anginy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pectoris) </a:t>
            </a:r>
            <a:endParaRPr lang="sk-SK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sk-SK" i="1" dirty="0" smtClean="0">
                <a:solidFill>
                  <a:schemeClr val="accent3">
                    <a:lumMod val="75000"/>
                  </a:schemeClr>
                </a:solidFill>
              </a:rPr>
              <a:t>riziko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rakoviny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sk-SK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sk-SK" dirty="0"/>
          </a:p>
        </p:txBody>
      </p:sp>
      <p:pic>
        <p:nvPicPr>
          <p:cNvPr id="4" name="Picture 2" descr="C:\Documents and Settings\BlchacJ\Local Settings\Temporary Internet Files\Content.IE5\CL9BMHBM\MC9004352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38" y="4929188"/>
            <a:ext cx="18415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Rastlinnoživočíšna</a:t>
            </a:r>
            <a:r>
              <a:rPr lang="en-US" b="1" dirty="0" smtClean="0"/>
              <a:t>(</a:t>
            </a:r>
            <a:r>
              <a:rPr lang="en-US" b="1" dirty="0" err="1" smtClean="0"/>
              <a:t>omnivorn</a:t>
            </a:r>
            <a:r>
              <a:rPr lang="sk-SK" b="1" dirty="0" smtClean="0"/>
              <a:t>á</a:t>
            </a:r>
            <a:r>
              <a:rPr lang="en-US" b="1" dirty="0" smtClean="0"/>
              <a:t>)</a:t>
            </a:r>
            <a:endParaRPr lang="sk-SK" dirty="0"/>
          </a:p>
        </p:txBody>
      </p:sp>
      <p:pic>
        <p:nvPicPr>
          <p:cNvPr id="4" name="Picture 2" descr="C:\Documents and Settings\BlchacJ\Local Settings\Temporary Internet Files\Content.IE5\CL9BMHBM\MC900436336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BlchacJ\Local Settings\Temporary Internet Files\Content.IE5\JR7JO4EG\MC9000583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371600"/>
            <a:ext cx="36861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C:\Documents and Settings\BlchacJ\Local Settings\Temporary Internet Files\Content.IE5\EQ250MDH\MP90043315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4143375"/>
            <a:ext cx="3000375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C:\Documents and Settings\BlchacJ\Local Settings\Temporary Internet Files\Content.IE5\EQ250MDH\MP900432944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50" y="1500188"/>
            <a:ext cx="234315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BlchacJ\Local Settings\Temporary Internet Files\Content.IE5\CL9BMHBM\MC90023226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5181600"/>
            <a:ext cx="15271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C:\Documents and Settings\BlchacJ\Local Settings\Temporary Internet Files\Content.IE5\JR7JO4EG\MC900410819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7875" y="4267200"/>
            <a:ext cx="32861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err="1" smtClean="0"/>
              <a:t>Pescetariánstvo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46100" y="1138237"/>
            <a:ext cx="8229600" cy="4525963"/>
          </a:xfrm>
        </p:spPr>
        <p:txBody>
          <a:bodyPr/>
          <a:lstStyle/>
          <a:p>
            <a:endParaRPr lang="sk-SK" dirty="0" smtClean="0"/>
          </a:p>
          <a:p>
            <a:r>
              <a:rPr lang="sk-SK" dirty="0" err="1" smtClean="0">
                <a:solidFill>
                  <a:srgbClr val="FF0000"/>
                </a:solidFill>
              </a:rPr>
              <a:t>Pescetarián</a:t>
            </a:r>
            <a:r>
              <a:rPr lang="sk-SK" dirty="0" smtClean="0"/>
              <a:t> </a:t>
            </a:r>
            <a:r>
              <a:rPr lang="sk-SK" dirty="0" smtClean="0"/>
              <a:t>je človek, ktorý konzumuje </a:t>
            </a:r>
            <a:r>
              <a:rPr lang="sk-SK" u="sng" dirty="0" smtClean="0"/>
              <a:t>mlieko, vajcia, ryby a v niektorých prípadoch aj plody mora,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ale žiadny ďalší druh mäsa</a:t>
            </a:r>
            <a:r>
              <a:rPr lang="sk-SK" dirty="0" smtClean="0"/>
              <a:t>. Tento spôsob stravovania je obzvlášť populárny v Japonsku.</a:t>
            </a:r>
          </a:p>
          <a:p>
            <a:endParaRPr lang="sk-SK" dirty="0"/>
          </a:p>
        </p:txBody>
      </p:sp>
      <p:pic>
        <p:nvPicPr>
          <p:cNvPr id="2050" name="Picture 2" descr="C:\Users\Admin\AppData\Local\Microsoft\Windows\Temporary Internet Files\Content.IE5\IYHUUVFW\milk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876800"/>
            <a:ext cx="1346200" cy="1358900"/>
          </a:xfrm>
          <a:prstGeom prst="rect">
            <a:avLst/>
          </a:prstGeom>
          <a:noFill/>
        </p:spPr>
      </p:pic>
      <p:pic>
        <p:nvPicPr>
          <p:cNvPr id="2052" name="Picture 4" descr="C:\Users\Admin\AppData\Local\Microsoft\Windows\Temporary Internet Files\Content.IE5\CX9RI1QR\stock-vector-salmon-retro-clipart-illustration-6254689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572000"/>
            <a:ext cx="1600200" cy="1676400"/>
          </a:xfrm>
          <a:prstGeom prst="rect">
            <a:avLst/>
          </a:prstGeom>
          <a:noFill/>
        </p:spPr>
      </p:pic>
      <p:pic>
        <p:nvPicPr>
          <p:cNvPr id="2053" name="Picture 5" descr="C:\Users\Admin\AppData\Local\Microsoft\Windows\Temporary Internet Files\Content.IE5\D1A9D932\rak-600x33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733800"/>
            <a:ext cx="2133600" cy="1390650"/>
          </a:xfrm>
          <a:prstGeom prst="rect">
            <a:avLst/>
          </a:prstGeom>
          <a:noFill/>
        </p:spPr>
      </p:pic>
      <p:pic>
        <p:nvPicPr>
          <p:cNvPr id="9" name="Picture 3" descr="C:\Documents and Settings\BlchacJ\Local Settings\Temporary Internet Files\Content.IE5\CL9BMHBM\MC90023226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495800"/>
            <a:ext cx="206057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Ovolaktovegetariánska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Tento</a:t>
            </a:r>
            <a:r>
              <a:rPr lang="en-US" dirty="0" smtClean="0"/>
              <a:t> </a:t>
            </a:r>
            <a:r>
              <a:rPr lang="en-US" dirty="0" err="1" smtClean="0"/>
              <a:t>druh</a:t>
            </a:r>
            <a:r>
              <a:rPr lang="en-US" dirty="0" smtClean="0"/>
              <a:t> </a:t>
            </a:r>
            <a:r>
              <a:rPr lang="en-US" dirty="0" err="1" smtClean="0"/>
              <a:t>stravy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vylučuje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mäso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ryby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 err="1" smtClean="0">
                <a:solidFill>
                  <a:srgbClr val="FF0000"/>
                </a:solidFill>
              </a:rPr>
              <a:t>hydinu</a:t>
            </a:r>
            <a:r>
              <a:rPr lang="en-US" dirty="0" smtClean="0"/>
              <a:t>. </a:t>
            </a:r>
            <a:endParaRPr lang="sk-SK" dirty="0" smtClean="0"/>
          </a:p>
          <a:p>
            <a:r>
              <a:rPr lang="en-US" dirty="0" err="1" smtClean="0"/>
              <a:t>Zahŕňa</a:t>
            </a:r>
            <a:r>
              <a:rPr lang="en-US" dirty="0" smtClean="0"/>
              <a:t> </a:t>
            </a:r>
            <a:r>
              <a:rPr lang="en-US" dirty="0" err="1" smtClean="0"/>
              <a:t>však</a:t>
            </a:r>
            <a:r>
              <a:rPr lang="en-US" dirty="0" smtClean="0"/>
              <a:t> </a:t>
            </a:r>
            <a:r>
              <a:rPr lang="en-US" b="1" dirty="0" err="1" smtClean="0"/>
              <a:t>vajíčka</a:t>
            </a:r>
            <a:r>
              <a:rPr lang="en-US" b="1" dirty="0" smtClean="0"/>
              <a:t>, </a:t>
            </a:r>
            <a:r>
              <a:rPr lang="en-US" b="1" dirty="0" err="1" smtClean="0"/>
              <a:t>mlieko</a:t>
            </a:r>
            <a:r>
              <a:rPr lang="en-US" b="1" dirty="0" smtClean="0"/>
              <a:t> a </a:t>
            </a:r>
            <a:r>
              <a:rPr lang="en-US" b="1" dirty="0" err="1" smtClean="0"/>
              <a:t>mliečne</a:t>
            </a:r>
            <a:r>
              <a:rPr lang="en-US" b="1" dirty="0" smtClean="0"/>
              <a:t> </a:t>
            </a:r>
            <a:r>
              <a:rPr lang="en-US" b="1" dirty="0" err="1" smtClean="0"/>
              <a:t>výrobky</a:t>
            </a:r>
            <a:r>
              <a:rPr lang="en-US" b="1" dirty="0" smtClean="0"/>
              <a:t> </a:t>
            </a:r>
            <a:r>
              <a:rPr lang="en-US" dirty="0" smtClean="0"/>
              <a:t>v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  <a:hlinkClick r:id="rId2"/>
              </a:rPr>
              <a:t>malých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/>
              <a:t>umiernených</a:t>
            </a:r>
            <a:r>
              <a:rPr lang="en-US" dirty="0" smtClean="0"/>
              <a:t> </a:t>
            </a:r>
            <a:r>
              <a:rPr lang="en-US" dirty="0" err="1" smtClean="0"/>
              <a:t>dávkach</a:t>
            </a:r>
            <a:r>
              <a:rPr lang="en-US" dirty="0" smtClean="0"/>
              <a:t> a </a:t>
            </a:r>
            <a:r>
              <a:rPr lang="en-US" b="1" dirty="0" err="1" smtClean="0"/>
              <a:t>hlavnú</a:t>
            </a:r>
            <a:r>
              <a:rPr lang="en-US" b="1" dirty="0" smtClean="0"/>
              <a:t> </a:t>
            </a:r>
            <a:r>
              <a:rPr lang="en-US" b="1" dirty="0" err="1" smtClean="0"/>
              <a:t>zložku</a:t>
            </a:r>
            <a:r>
              <a:rPr lang="en-US" b="1" dirty="0" smtClean="0"/>
              <a:t> </a:t>
            </a:r>
            <a:r>
              <a:rPr lang="en-US" b="1" dirty="0" err="1" smtClean="0"/>
              <a:t>tvoria</a:t>
            </a:r>
            <a:r>
              <a:rPr lang="en-US" b="1" dirty="0" smtClean="0"/>
              <a:t> </a:t>
            </a:r>
            <a:r>
              <a:rPr lang="en-US" b="1" dirty="0" err="1" smtClean="0"/>
              <a:t>potraviny</a:t>
            </a:r>
            <a:r>
              <a:rPr lang="en-US" b="1" dirty="0" smtClean="0"/>
              <a:t> </a:t>
            </a:r>
            <a:r>
              <a:rPr lang="en-US" b="1" dirty="0" err="1" smtClean="0"/>
              <a:t>rastlinného</a:t>
            </a:r>
            <a:r>
              <a:rPr lang="en-US" b="1" dirty="0" smtClean="0"/>
              <a:t> </a:t>
            </a:r>
            <a:r>
              <a:rPr lang="en-US" b="1" dirty="0" err="1" smtClean="0"/>
              <a:t>charakteru</a:t>
            </a:r>
            <a:r>
              <a:rPr lang="en-US" dirty="0" smtClean="0"/>
              <a:t>: </a:t>
            </a:r>
            <a:r>
              <a:rPr lang="en-US" dirty="0" err="1" smtClean="0"/>
              <a:t>obilniny</a:t>
            </a:r>
            <a:r>
              <a:rPr lang="en-US" dirty="0" smtClean="0"/>
              <a:t>, </a:t>
            </a:r>
            <a:r>
              <a:rPr lang="en-US" dirty="0" err="1" smtClean="0"/>
              <a:t>ovocie</a:t>
            </a:r>
            <a:r>
              <a:rPr lang="en-US" dirty="0" smtClean="0"/>
              <a:t> a </a:t>
            </a:r>
            <a:r>
              <a:rPr lang="en-US" dirty="0" err="1" smtClean="0"/>
              <a:t>zelenina</a:t>
            </a:r>
            <a:r>
              <a:rPr lang="en-US" dirty="0" smtClean="0"/>
              <a:t> (</a:t>
            </a:r>
            <a:r>
              <a:rPr lang="en-US" dirty="0" err="1" smtClean="0"/>
              <a:t>šaláty</a:t>
            </a:r>
            <a:r>
              <a:rPr lang="en-US" dirty="0" smtClean="0"/>
              <a:t>, </a:t>
            </a:r>
            <a:r>
              <a:rPr lang="en-US" dirty="0" err="1" smtClean="0"/>
              <a:t>strukoviny</a:t>
            </a:r>
            <a:r>
              <a:rPr lang="en-US" dirty="0" smtClean="0"/>
              <a:t>, </a:t>
            </a:r>
            <a:r>
              <a:rPr lang="en-US" dirty="0" err="1" smtClean="0"/>
              <a:t>hľuzy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okopaniny</a:t>
            </a:r>
            <a:r>
              <a:rPr lang="en-US" dirty="0" smtClean="0"/>
              <a:t>). </a:t>
            </a:r>
            <a:r>
              <a:rPr lang="en-US" dirty="0" err="1" smtClean="0"/>
              <a:t>Tento</a:t>
            </a:r>
            <a:r>
              <a:rPr lang="en-US" dirty="0" smtClean="0"/>
              <a:t> </a:t>
            </a:r>
            <a:r>
              <a:rPr lang="en-US" dirty="0" err="1" smtClean="0"/>
              <a:t>druh</a:t>
            </a:r>
            <a:r>
              <a:rPr lang="en-US" dirty="0" smtClean="0"/>
              <a:t> </a:t>
            </a:r>
            <a:r>
              <a:rPr lang="en-US" dirty="0" err="1" smtClean="0"/>
              <a:t>stravy</a:t>
            </a:r>
            <a:r>
              <a:rPr lang="en-US" dirty="0" smtClean="0"/>
              <a:t> </a:t>
            </a:r>
            <a:r>
              <a:rPr lang="en-US" b="1" dirty="0" smtClean="0"/>
              <a:t>je </a:t>
            </a:r>
            <a:r>
              <a:rPr lang="en-US" b="1" dirty="0" err="1" smtClean="0"/>
              <a:t>uznávaný</a:t>
            </a:r>
            <a:r>
              <a:rPr lang="en-US" b="1" dirty="0" smtClean="0"/>
              <a:t> </a:t>
            </a:r>
            <a:r>
              <a:rPr lang="en-US" b="1" dirty="0" err="1" smtClean="0"/>
              <a:t>ako</a:t>
            </a:r>
            <a:r>
              <a:rPr lang="en-US" b="1" dirty="0" smtClean="0"/>
              <a:t> </a:t>
            </a:r>
            <a:r>
              <a:rPr lang="en-US" b="1" dirty="0" err="1" smtClean="0"/>
              <a:t>plne</a:t>
            </a:r>
            <a:r>
              <a:rPr lang="en-US" b="1" dirty="0" smtClean="0"/>
              <a:t> </a:t>
            </a:r>
            <a:r>
              <a:rPr lang="en-US" b="1" dirty="0" err="1" smtClean="0"/>
              <a:t>uspokojujúci</a:t>
            </a:r>
            <a:r>
              <a:rPr lang="en-US" b="1" dirty="0" smtClean="0"/>
              <a:t>, </a:t>
            </a:r>
            <a:r>
              <a:rPr lang="en-US" b="1" dirty="0" err="1" smtClean="0"/>
              <a:t>ľahko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dodržuje</a:t>
            </a:r>
            <a:r>
              <a:rPr lang="en-US" b="1" dirty="0" smtClean="0"/>
              <a:t>,</a:t>
            </a:r>
            <a:r>
              <a:rPr lang="en-US" dirty="0" smtClean="0"/>
              <a:t> je </a:t>
            </a:r>
            <a:r>
              <a:rPr lang="en-US" dirty="0" err="1" smtClean="0"/>
              <a:t>vhodný</a:t>
            </a:r>
            <a:r>
              <a:rPr lang="en-US" dirty="0" smtClean="0"/>
              <a:t> pre </a:t>
            </a:r>
            <a:r>
              <a:rPr lang="en-US" dirty="0" err="1" smtClean="0"/>
              <a:t>deti</a:t>
            </a:r>
            <a:r>
              <a:rPr lang="en-US" dirty="0" smtClean="0"/>
              <a:t> a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mnoho</a:t>
            </a:r>
            <a:r>
              <a:rPr lang="en-US" dirty="0" smtClean="0"/>
              <a:t> </a:t>
            </a:r>
            <a:r>
              <a:rPr lang="en-US" dirty="0" err="1" smtClean="0"/>
              <a:t>výhod</a:t>
            </a:r>
            <a:r>
              <a:rPr lang="en-US" dirty="0" smtClean="0"/>
              <a:t> v </a:t>
            </a:r>
            <a:r>
              <a:rPr lang="en-US" dirty="0" err="1" smtClean="0"/>
              <a:t>porovnaní</a:t>
            </a:r>
            <a:r>
              <a:rPr lang="en-US" dirty="0" smtClean="0"/>
              <a:t> s </a:t>
            </a:r>
            <a:r>
              <a:rPr lang="en-US" dirty="0" err="1" smtClean="0"/>
              <a:t>rastlinnoživočíšnou</a:t>
            </a:r>
            <a:r>
              <a:rPr lang="en-US" dirty="0" smtClean="0"/>
              <a:t> </a:t>
            </a:r>
            <a:r>
              <a:rPr lang="en-US" dirty="0" err="1" smtClean="0"/>
              <a:t>stravou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Dospelým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odporúča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obmedzili</a:t>
            </a:r>
            <a:r>
              <a:rPr lang="en-US" dirty="0" smtClean="0"/>
              <a:t> </a:t>
            </a:r>
            <a:r>
              <a:rPr lang="en-US" dirty="0" err="1" smtClean="0"/>
              <a:t>spotrebu</a:t>
            </a:r>
            <a:r>
              <a:rPr lang="en-US" dirty="0" smtClean="0"/>
              <a:t> </a:t>
            </a:r>
            <a:r>
              <a:rPr lang="en-US" dirty="0" err="1" smtClean="0"/>
              <a:t>vajec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tri </a:t>
            </a:r>
            <a:r>
              <a:rPr lang="en-US" dirty="0" err="1" smtClean="0"/>
              <a:t>kusy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týždeň</a:t>
            </a:r>
            <a:r>
              <a:rPr lang="en-US" dirty="0" smtClean="0"/>
              <a:t> a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konzumovali</a:t>
            </a:r>
            <a:r>
              <a:rPr lang="en-US" dirty="0" smtClean="0"/>
              <a:t> </a:t>
            </a:r>
            <a:r>
              <a:rPr lang="en-US" dirty="0" err="1" smtClean="0"/>
              <a:t>mliečne</a:t>
            </a:r>
            <a:r>
              <a:rPr lang="en-US" dirty="0" smtClean="0"/>
              <a:t> </a:t>
            </a:r>
            <a:r>
              <a:rPr lang="en-US" dirty="0" err="1" smtClean="0"/>
              <a:t>výrobky</a:t>
            </a:r>
            <a:r>
              <a:rPr lang="en-US" dirty="0" smtClean="0"/>
              <a:t> z </a:t>
            </a:r>
            <a:r>
              <a:rPr lang="en-US" dirty="0" err="1" smtClean="0"/>
              <a:t>nízkotučného</a:t>
            </a:r>
            <a:r>
              <a:rPr lang="en-US" dirty="0" smtClean="0"/>
              <a:t> </a:t>
            </a:r>
            <a:r>
              <a:rPr lang="en-US" dirty="0" err="1" smtClean="0"/>
              <a:t>mlieka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zabránilo</a:t>
            </a:r>
            <a:r>
              <a:rPr lang="en-US" dirty="0" smtClean="0"/>
              <a:t> </a:t>
            </a:r>
            <a:r>
              <a:rPr lang="en-US" dirty="0" err="1" smtClean="0"/>
              <a:t>nadmernému</a:t>
            </a:r>
            <a:r>
              <a:rPr lang="en-US" dirty="0" smtClean="0"/>
              <a:t> </a:t>
            </a:r>
            <a:r>
              <a:rPr lang="en-US" dirty="0" err="1" smtClean="0"/>
              <a:t>prísunu</a:t>
            </a:r>
            <a:r>
              <a:rPr lang="en-US" dirty="0" smtClean="0"/>
              <a:t> </a:t>
            </a:r>
            <a:r>
              <a:rPr lang="en-US" dirty="0" err="1" smtClean="0"/>
              <a:t>cholesterolu</a:t>
            </a:r>
            <a:r>
              <a:rPr lang="en-US" dirty="0" smtClean="0"/>
              <a:t> do </a:t>
            </a:r>
            <a:r>
              <a:rPr lang="en-US" dirty="0" err="1" smtClean="0"/>
              <a:t>organizmu</a:t>
            </a:r>
            <a:r>
              <a:rPr lang="en-US" dirty="0" smtClean="0"/>
              <a:t>.</a:t>
            </a:r>
            <a:endParaRPr lang="sk-SK" dirty="0"/>
          </a:p>
        </p:txBody>
      </p:sp>
      <p:pic>
        <p:nvPicPr>
          <p:cNvPr id="4" name="Picture 3" descr="C:\Documents and Settings\BlchacJ\Local Settings\Temporary Internet Files\Content.IE5\JR7JO4EG\MC90043634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BlchacJ\Local Settings\Temporary Internet Files\Content.IE5\CL9BMHBM\MC90023226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57200"/>
            <a:ext cx="88423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Laktovegetariánska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Z </a:t>
            </a:r>
            <a:r>
              <a:rPr lang="en-US" dirty="0" err="1" smtClean="0"/>
              <a:t>potravín</a:t>
            </a:r>
            <a:r>
              <a:rPr lang="en-US" dirty="0" smtClean="0"/>
              <a:t> </a:t>
            </a:r>
            <a:r>
              <a:rPr lang="en-US" u="sng" dirty="0" err="1" smtClean="0"/>
              <a:t>živočíšneho</a:t>
            </a:r>
            <a:r>
              <a:rPr lang="en-US" dirty="0" smtClean="0"/>
              <a:t> </a:t>
            </a:r>
            <a:r>
              <a:rPr lang="en-US" dirty="0" err="1" smtClean="0"/>
              <a:t>pôvodu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zahŕňa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iba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mlieko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 err="1" smtClean="0">
                <a:solidFill>
                  <a:srgbClr val="FF0000"/>
                </a:solidFill>
              </a:rPr>
              <a:t>mliečne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výrobky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 </a:t>
            </a:r>
            <a:r>
              <a:rPr lang="en-US" b="1" dirty="0" smtClean="0"/>
              <a:t>Z </a:t>
            </a:r>
            <a:r>
              <a:rPr lang="en-US" b="1" dirty="0" err="1" smtClean="0"/>
              <a:t>výživného</a:t>
            </a:r>
            <a:r>
              <a:rPr lang="en-US" b="1" dirty="0" smtClean="0"/>
              <a:t> </a:t>
            </a:r>
            <a:r>
              <a:rPr lang="en-US" b="1" dirty="0" err="1" smtClean="0"/>
              <a:t>hľadiska</a:t>
            </a:r>
            <a:r>
              <a:rPr lang="en-US" b="1" dirty="0" smtClean="0"/>
              <a:t> je </a:t>
            </a:r>
            <a:r>
              <a:rPr lang="en-US" b="1" dirty="0" err="1" smtClean="0"/>
              <a:t>rovnako</a:t>
            </a:r>
            <a:r>
              <a:rPr lang="en-US" b="1" dirty="0" smtClean="0"/>
              <a:t> </a:t>
            </a:r>
            <a:r>
              <a:rPr lang="en-US" b="1" dirty="0" err="1" smtClean="0"/>
              <a:t>celkom</a:t>
            </a:r>
            <a:r>
              <a:rPr lang="en-US" b="1" dirty="0" smtClean="0"/>
              <a:t> </a:t>
            </a:r>
            <a:r>
              <a:rPr lang="en-US" b="1" dirty="0" err="1" smtClean="0"/>
              <a:t>uspokojivá</a:t>
            </a:r>
            <a:r>
              <a:rPr lang="en-US" b="1" dirty="0" smtClean="0"/>
              <a:t>. </a:t>
            </a:r>
            <a:r>
              <a:rPr lang="en-US" dirty="0" err="1" smtClean="0"/>
              <a:t>Bielkoviny</a:t>
            </a:r>
            <a:r>
              <a:rPr lang="en-US" dirty="0" smtClean="0"/>
              <a:t> </a:t>
            </a:r>
            <a:r>
              <a:rPr lang="en-US" dirty="0" err="1" smtClean="0"/>
              <a:t>obsiahnuté</a:t>
            </a:r>
            <a:r>
              <a:rPr lang="en-US" dirty="0" smtClean="0"/>
              <a:t> v </a:t>
            </a:r>
            <a:r>
              <a:rPr lang="en-US" dirty="0" err="1" smtClean="0"/>
              <a:t>mlieku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doplňujú</a:t>
            </a:r>
            <a:r>
              <a:rPr lang="en-US" dirty="0" smtClean="0"/>
              <a:t> </a:t>
            </a:r>
            <a:r>
              <a:rPr lang="en-US" dirty="0" err="1" smtClean="0"/>
              <a:t>rastlinnými</a:t>
            </a:r>
            <a:r>
              <a:rPr lang="en-US" dirty="0" smtClean="0"/>
              <a:t>, </a:t>
            </a:r>
            <a:r>
              <a:rPr lang="en-US" dirty="0" err="1" smtClean="0"/>
              <a:t>takže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ľahko</a:t>
            </a:r>
            <a:r>
              <a:rPr lang="en-US" dirty="0" smtClean="0"/>
              <a:t> </a:t>
            </a:r>
            <a:r>
              <a:rPr lang="en-US" dirty="0" err="1" smtClean="0"/>
              <a:t>získavajú</a:t>
            </a:r>
            <a:r>
              <a:rPr lang="en-US" dirty="0" smtClean="0"/>
              <a:t> </a:t>
            </a:r>
            <a:r>
              <a:rPr lang="en-US" dirty="0" err="1" smtClean="0"/>
              <a:t>všetky</a:t>
            </a:r>
            <a:r>
              <a:rPr lang="en-US" dirty="0" smtClean="0"/>
              <a:t> </a:t>
            </a:r>
            <a:r>
              <a:rPr lang="en-US" dirty="0" err="1" smtClean="0"/>
              <a:t>dôležité</a:t>
            </a:r>
            <a:r>
              <a:rPr lang="en-US" dirty="0" smtClean="0"/>
              <a:t> </a:t>
            </a:r>
            <a:r>
              <a:rPr lang="en-US" dirty="0" err="1" smtClean="0"/>
              <a:t>aminokyseliny</a:t>
            </a:r>
            <a:r>
              <a:rPr lang="en-US" dirty="0" smtClean="0"/>
              <a:t>. </a:t>
            </a:r>
            <a:r>
              <a:rPr lang="en-US" dirty="0" err="1" smtClean="0"/>
              <a:t>Zvlášť</a:t>
            </a:r>
            <a:r>
              <a:rPr lang="en-US" dirty="0" smtClean="0"/>
              <a:t> </a:t>
            </a:r>
            <a:r>
              <a:rPr lang="en-US" dirty="0" err="1" smtClean="0"/>
              <a:t>dospelým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odporúča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  </a:t>
            </a:r>
            <a:r>
              <a:rPr lang="en-US" dirty="0" err="1" smtClean="0"/>
              <a:t>dávali</a:t>
            </a:r>
            <a:r>
              <a:rPr lang="en-US" dirty="0" smtClean="0"/>
              <a:t> </a:t>
            </a:r>
            <a:r>
              <a:rPr lang="en-US" dirty="0" err="1" smtClean="0"/>
              <a:t>prednosť</a:t>
            </a:r>
            <a:r>
              <a:rPr lang="en-US" dirty="0" smtClean="0"/>
              <a:t> </a:t>
            </a:r>
            <a:r>
              <a:rPr lang="en-US" dirty="0" err="1" smtClean="0"/>
              <a:t>mliečnym</a:t>
            </a:r>
            <a:r>
              <a:rPr lang="en-US" dirty="0" smtClean="0"/>
              <a:t> </a:t>
            </a:r>
            <a:r>
              <a:rPr lang="en-US" dirty="0" err="1" smtClean="0"/>
              <a:t>výrobkom</a:t>
            </a:r>
            <a:r>
              <a:rPr lang="en-US" dirty="0" smtClean="0"/>
              <a:t> z </a:t>
            </a:r>
            <a:r>
              <a:rPr lang="en-US" dirty="0" err="1" smtClean="0"/>
              <a:t>nízkotučného</a:t>
            </a:r>
            <a:r>
              <a:rPr lang="en-US" dirty="0" smtClean="0"/>
              <a:t> </a:t>
            </a:r>
            <a:r>
              <a:rPr lang="en-US" dirty="0" err="1" smtClean="0"/>
              <a:t>mlieka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u="sng" dirty="0" smtClean="0"/>
              <a:t>Z rastlinných </a:t>
            </a:r>
            <a:r>
              <a:rPr lang="sk-SK" dirty="0" smtClean="0"/>
              <a:t>zdrojov – strukoviny, obilniny, ovocie, zelenina</a:t>
            </a:r>
            <a:endParaRPr lang="sk-SK" dirty="0"/>
          </a:p>
        </p:txBody>
      </p:sp>
      <p:pic>
        <p:nvPicPr>
          <p:cNvPr id="4" name="Picture 2" descr="C:\Documents and Settings\BlchacJ\Local Settings\Temporary Internet Files\Content.IE5\02BLLX6J\MC90043627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Prísne</a:t>
            </a:r>
            <a:r>
              <a:rPr lang="en-US" b="1" dirty="0" smtClean="0"/>
              <a:t> </a:t>
            </a:r>
            <a:r>
              <a:rPr lang="en-US" b="1" dirty="0" err="1" smtClean="0"/>
              <a:t>vegetariánska</a:t>
            </a:r>
            <a:r>
              <a:rPr lang="sk-SK" b="1" dirty="0" smtClean="0"/>
              <a:t>- </a:t>
            </a:r>
            <a:r>
              <a:rPr lang="sk-SK" b="1" dirty="0" err="1" smtClean="0"/>
              <a:t>vegán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Zahŕňa</a:t>
            </a:r>
            <a:r>
              <a:rPr lang="en-US" dirty="0" smtClean="0"/>
              <a:t> </a:t>
            </a:r>
            <a:r>
              <a:rPr lang="en-US" dirty="0" err="1" smtClean="0">
                <a:solidFill>
                  <a:srgbClr val="FF0000"/>
                </a:solidFill>
              </a:rPr>
              <a:t>výlučne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rastlinné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potraviny</a:t>
            </a:r>
            <a:r>
              <a:rPr lang="en-US" dirty="0" smtClean="0"/>
              <a:t>,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akéhokoľvek</a:t>
            </a:r>
            <a:r>
              <a:rPr lang="en-US" dirty="0" smtClean="0"/>
              <a:t> </a:t>
            </a:r>
            <a:r>
              <a:rPr lang="en-US" dirty="0" err="1" smtClean="0"/>
              <a:t>ďalšieho</a:t>
            </a:r>
            <a:r>
              <a:rPr lang="en-US" dirty="0" smtClean="0"/>
              <a:t> </a:t>
            </a:r>
            <a:r>
              <a:rPr lang="en-US" dirty="0" err="1" smtClean="0"/>
              <a:t>výrobku</a:t>
            </a:r>
            <a:r>
              <a:rPr lang="en-US" dirty="0" smtClean="0"/>
              <a:t> </a:t>
            </a:r>
            <a:r>
              <a:rPr lang="en-US" dirty="0" err="1" smtClean="0"/>
              <a:t>živočíšneho</a:t>
            </a:r>
            <a:r>
              <a:rPr lang="en-US" dirty="0" smtClean="0"/>
              <a:t> </a:t>
            </a:r>
            <a:r>
              <a:rPr lang="en-US" dirty="0" err="1" smtClean="0"/>
              <a:t>pôvodu</a:t>
            </a:r>
            <a:r>
              <a:rPr lang="en-US" dirty="0" smtClean="0"/>
              <a:t>. </a:t>
            </a:r>
            <a:r>
              <a:rPr lang="en-US" dirty="0" err="1" smtClean="0"/>
              <a:t>Poskytuje</a:t>
            </a:r>
            <a:r>
              <a:rPr lang="en-US" dirty="0" smtClean="0"/>
              <a:t> </a:t>
            </a:r>
            <a:r>
              <a:rPr lang="en-US" dirty="0" err="1" smtClean="0"/>
              <a:t>všetky</a:t>
            </a:r>
            <a:r>
              <a:rPr lang="en-US" dirty="0" smtClean="0"/>
              <a:t> </a:t>
            </a:r>
            <a:r>
              <a:rPr lang="en-US" dirty="0" err="1" smtClean="0"/>
              <a:t>výživné</a:t>
            </a:r>
            <a:r>
              <a:rPr lang="en-US" dirty="0" smtClean="0"/>
              <a:t> </a:t>
            </a:r>
            <a:r>
              <a:rPr lang="en-US" dirty="0" err="1" smtClean="0"/>
              <a:t>látky</a:t>
            </a:r>
            <a:r>
              <a:rPr lang="en-US" dirty="0" smtClean="0"/>
              <a:t>, </a:t>
            </a:r>
            <a:r>
              <a:rPr lang="en-US" dirty="0" err="1" smtClean="0"/>
              <a:t>vrátane</a:t>
            </a:r>
            <a:r>
              <a:rPr lang="en-US" dirty="0" smtClean="0"/>
              <a:t> </a:t>
            </a:r>
            <a:r>
              <a:rPr lang="en-US" dirty="0" err="1" smtClean="0"/>
              <a:t>bielkovín</a:t>
            </a:r>
            <a:r>
              <a:rPr lang="en-US" dirty="0" smtClean="0"/>
              <a:t> a </a:t>
            </a:r>
            <a:r>
              <a:rPr lang="en-US" b="1" dirty="0" err="1" smtClean="0"/>
              <a:t>vitamínu</a:t>
            </a:r>
            <a:r>
              <a:rPr lang="en-US" b="1" dirty="0" smtClean="0"/>
              <a:t> B 12, </a:t>
            </a:r>
            <a:r>
              <a:rPr lang="en-US" b="1" dirty="0" err="1" smtClean="0"/>
              <a:t>pokiaľ</a:t>
            </a:r>
            <a:r>
              <a:rPr lang="en-US" b="1" dirty="0" smtClean="0"/>
              <a:t> 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pri</a:t>
            </a:r>
            <a:r>
              <a:rPr lang="en-US" b="1" dirty="0" smtClean="0"/>
              <a:t> </a:t>
            </a:r>
            <a:r>
              <a:rPr lang="en-US" b="1" dirty="0" err="1" smtClean="0"/>
              <a:t>výbere</a:t>
            </a:r>
            <a:r>
              <a:rPr lang="en-US" b="1" dirty="0" smtClean="0"/>
              <a:t> a </a:t>
            </a:r>
            <a:r>
              <a:rPr lang="en-US" b="1" dirty="0" err="1" smtClean="0"/>
              <a:t>kombinovaní</a:t>
            </a:r>
            <a:r>
              <a:rPr lang="en-US" b="1" dirty="0" smtClean="0"/>
              <a:t> </a:t>
            </a:r>
            <a:r>
              <a:rPr lang="en-US" b="1" dirty="0" err="1" smtClean="0"/>
              <a:t>potravín</a:t>
            </a:r>
            <a:r>
              <a:rPr lang="en-US" b="1" dirty="0" smtClean="0"/>
              <a:t> </a:t>
            </a:r>
            <a:r>
              <a:rPr lang="en-US" b="1" dirty="0" err="1" smtClean="0"/>
              <a:t>dodržiava</a:t>
            </a:r>
            <a:r>
              <a:rPr lang="en-US" b="1" dirty="0" smtClean="0"/>
              <a:t> </a:t>
            </a:r>
            <a:r>
              <a:rPr lang="en-US" b="1" dirty="0" err="1" smtClean="0"/>
              <a:t>istá</a:t>
            </a:r>
            <a:r>
              <a:rPr lang="en-US" b="1" dirty="0" smtClean="0"/>
              <a:t> </a:t>
            </a:r>
            <a:r>
              <a:rPr lang="en-US" b="1" dirty="0" err="1" smtClean="0"/>
              <a:t>opatrnosť</a:t>
            </a:r>
            <a:r>
              <a:rPr lang="en-US" b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Tento</a:t>
            </a:r>
            <a:r>
              <a:rPr lang="en-US" dirty="0" smtClean="0"/>
              <a:t> </a:t>
            </a:r>
            <a:r>
              <a:rPr lang="en-US" dirty="0" err="1" smtClean="0"/>
              <a:t>druh</a:t>
            </a:r>
            <a:r>
              <a:rPr lang="en-US" dirty="0" smtClean="0"/>
              <a:t> </a:t>
            </a:r>
            <a:r>
              <a:rPr lang="en-US" dirty="0" err="1" smtClean="0"/>
              <a:t>stravy</a:t>
            </a:r>
            <a:r>
              <a:rPr lang="en-US" dirty="0" smtClean="0"/>
              <a:t> </a:t>
            </a:r>
            <a:r>
              <a:rPr lang="en-US" dirty="0" err="1" smtClean="0"/>
              <a:t>prináša</a:t>
            </a:r>
            <a:r>
              <a:rPr lang="en-US" dirty="0" smtClean="0"/>
              <a:t> </a:t>
            </a:r>
            <a:r>
              <a:rPr lang="en-US" dirty="0" err="1" smtClean="0"/>
              <a:t>zaujímavé</a:t>
            </a:r>
            <a:r>
              <a:rPr lang="en-US" dirty="0" smtClean="0"/>
              <a:t> </a:t>
            </a:r>
            <a:r>
              <a:rPr lang="en-US" dirty="0" err="1" smtClean="0"/>
              <a:t>výhody</a:t>
            </a:r>
            <a:r>
              <a:rPr lang="en-US" dirty="0" smtClean="0"/>
              <a:t> v </a:t>
            </a:r>
            <a:r>
              <a:rPr lang="en-US" dirty="0" err="1" smtClean="0"/>
              <a:t>porovnaní</a:t>
            </a:r>
            <a:r>
              <a:rPr lang="en-US" dirty="0" smtClean="0"/>
              <a:t> s </a:t>
            </a:r>
            <a:r>
              <a:rPr lang="en-US" dirty="0" err="1" smtClean="0"/>
              <a:t>rastlinnoživočíšnou</a:t>
            </a:r>
            <a:r>
              <a:rPr lang="en-US" dirty="0" smtClean="0"/>
              <a:t> </a:t>
            </a:r>
            <a:r>
              <a:rPr lang="en-US" dirty="0" err="1" smtClean="0"/>
              <a:t>potravou</a:t>
            </a:r>
            <a:r>
              <a:rPr lang="en-US" dirty="0" smtClean="0"/>
              <a:t> a </a:t>
            </a:r>
            <a:r>
              <a:rPr lang="en-US" dirty="0" err="1" smtClean="0"/>
              <a:t>následne</a:t>
            </a:r>
            <a:r>
              <a:rPr lang="en-US" dirty="0" smtClean="0"/>
              <a:t> </a:t>
            </a:r>
            <a:r>
              <a:rPr lang="en-US" dirty="0" err="1" smtClean="0"/>
              <a:t>lepšie</a:t>
            </a:r>
            <a:r>
              <a:rPr lang="en-US" dirty="0" smtClean="0"/>
              <a:t> </a:t>
            </a:r>
            <a:r>
              <a:rPr lang="en-US" dirty="0" err="1" smtClean="0"/>
              <a:t>výsledky</a:t>
            </a:r>
            <a:r>
              <a:rPr lang="en-US" dirty="0" smtClean="0"/>
              <a:t> v </a:t>
            </a:r>
            <a:r>
              <a:rPr lang="en-US" b="1" dirty="0" err="1" smtClean="0"/>
              <a:t>prevencii</a:t>
            </a:r>
            <a:r>
              <a:rPr lang="en-US" b="1" dirty="0" smtClean="0"/>
              <a:t> a </a:t>
            </a:r>
            <a:r>
              <a:rPr lang="en-US" b="1" dirty="0" err="1" smtClean="0"/>
              <a:t>liečení</a:t>
            </a:r>
            <a:r>
              <a:rPr lang="en-US" b="1" dirty="0" smtClean="0"/>
              <a:t> </a:t>
            </a:r>
            <a:r>
              <a:rPr lang="en-US" b="1" dirty="0" err="1" smtClean="0"/>
              <a:t>chronických</a:t>
            </a:r>
            <a:r>
              <a:rPr lang="en-US" b="1" dirty="0" smtClean="0"/>
              <a:t> </a:t>
            </a:r>
            <a:r>
              <a:rPr lang="en-US" b="1" dirty="0" err="1" smtClean="0"/>
              <a:t>degeneratívnych</a:t>
            </a:r>
            <a:r>
              <a:rPr lang="en-US" b="1" dirty="0" smtClean="0"/>
              <a:t> </a:t>
            </a:r>
            <a:r>
              <a:rPr lang="en-US" b="1" dirty="0" err="1" smtClean="0"/>
              <a:t>chorôb</a:t>
            </a:r>
            <a:r>
              <a:rPr lang="en-US" b="1" dirty="0" smtClean="0"/>
              <a:t> </a:t>
            </a:r>
            <a:r>
              <a:rPr lang="en-US" b="1" dirty="0" err="1" smtClean="0"/>
              <a:t>ako</a:t>
            </a:r>
            <a:r>
              <a:rPr lang="en-US" b="1" dirty="0" smtClean="0"/>
              <a:t> </a:t>
            </a:r>
            <a:r>
              <a:rPr lang="en-US" b="1" dirty="0" err="1" smtClean="0"/>
              <a:t>artériosklerózy</a:t>
            </a:r>
            <a:r>
              <a:rPr lang="en-US" b="1" dirty="0" smtClean="0"/>
              <a:t> (</a:t>
            </a:r>
            <a:r>
              <a:rPr lang="en-US" b="1" dirty="0" err="1" smtClean="0"/>
              <a:t>problémy</a:t>
            </a:r>
            <a:r>
              <a:rPr lang="en-US" b="1" dirty="0" smtClean="0"/>
              <a:t> </a:t>
            </a:r>
            <a:r>
              <a:rPr lang="en-US" b="1" dirty="0" err="1" smtClean="0"/>
              <a:t>krvného</a:t>
            </a:r>
            <a:r>
              <a:rPr lang="en-US" b="1" dirty="0" smtClean="0"/>
              <a:t> </a:t>
            </a:r>
            <a:r>
              <a:rPr lang="en-US" b="1" dirty="0" err="1" smtClean="0"/>
              <a:t>obehu</a:t>
            </a:r>
            <a:r>
              <a:rPr lang="en-US" b="1" dirty="0" smtClean="0"/>
              <a:t>, </a:t>
            </a:r>
            <a:r>
              <a:rPr lang="en-US" b="1" dirty="0" err="1" smtClean="0"/>
              <a:t>anginy</a:t>
            </a:r>
            <a:r>
              <a:rPr lang="en-US" b="1" dirty="0" smtClean="0"/>
              <a:t> pectoris, </a:t>
            </a:r>
            <a:r>
              <a:rPr lang="en-US" b="1" dirty="0" err="1" smtClean="0"/>
              <a:t>infarktu</a:t>
            </a:r>
            <a:r>
              <a:rPr lang="en-US" b="1" dirty="0" smtClean="0"/>
              <a:t> </a:t>
            </a:r>
            <a:r>
              <a:rPr lang="en-US" b="1" dirty="0" err="1" smtClean="0"/>
              <a:t>myokardu</a:t>
            </a:r>
            <a:r>
              <a:rPr lang="en-US" b="1" dirty="0" smtClean="0"/>
              <a:t>), </a:t>
            </a:r>
            <a:r>
              <a:rPr lang="en-US" b="1" dirty="0" err="1" smtClean="0"/>
              <a:t>reumatických</a:t>
            </a:r>
            <a:r>
              <a:rPr lang="en-US" b="1" dirty="0" smtClean="0"/>
              <a:t>  </a:t>
            </a:r>
            <a:r>
              <a:rPr lang="en-US" b="1" dirty="0" err="1" smtClean="0"/>
              <a:t>ochorení</a:t>
            </a:r>
            <a:r>
              <a:rPr lang="en-US" b="1" dirty="0" smtClean="0"/>
              <a:t>, </a:t>
            </a:r>
            <a:r>
              <a:rPr lang="en-US" b="1" dirty="0" err="1" smtClean="0"/>
              <a:t>rakoviny</a:t>
            </a:r>
            <a:r>
              <a:rPr lang="en-US" b="1" dirty="0" smtClean="0"/>
              <a:t> a </a:t>
            </a:r>
            <a:r>
              <a:rPr lang="en-US" b="1" dirty="0" err="1" smtClean="0"/>
              <a:t>iných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hovoríme</a:t>
            </a:r>
            <a:r>
              <a:rPr lang="en-US" dirty="0" smtClean="0"/>
              <a:t> o </a:t>
            </a:r>
            <a:r>
              <a:rPr lang="en-US" b="1" dirty="0" err="1" smtClean="0"/>
              <a:t>prísnej</a:t>
            </a:r>
            <a:r>
              <a:rPr lang="en-US" b="1" dirty="0" smtClean="0"/>
              <a:t> </a:t>
            </a:r>
            <a:r>
              <a:rPr lang="en-US" b="1" dirty="0" err="1" smtClean="0"/>
              <a:t>vegetariánskej</a:t>
            </a:r>
            <a:r>
              <a:rPr lang="en-US" b="1" dirty="0" smtClean="0"/>
              <a:t> </a:t>
            </a:r>
            <a:r>
              <a:rPr lang="en-US" b="1" dirty="0" err="1" smtClean="0"/>
              <a:t>strave</a:t>
            </a:r>
            <a:r>
              <a:rPr lang="en-US" b="1" dirty="0" smtClean="0"/>
              <a:t>, </a:t>
            </a:r>
            <a:r>
              <a:rPr lang="en-US" dirty="0" err="1" smtClean="0"/>
              <a:t>nemáme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mysli</a:t>
            </a:r>
            <a:r>
              <a:rPr lang="en-US" dirty="0" smtClean="0"/>
              <a:t> </a:t>
            </a:r>
            <a:r>
              <a:rPr lang="en-US" dirty="0" err="1" smtClean="0"/>
              <a:t>niektoré</a:t>
            </a:r>
            <a:r>
              <a:rPr lang="en-US" dirty="0" smtClean="0"/>
              <a:t> </a:t>
            </a:r>
            <a:r>
              <a:rPr lang="en-US" dirty="0" err="1" smtClean="0"/>
              <a:t>nedostatkové</a:t>
            </a:r>
            <a:r>
              <a:rPr lang="en-US" dirty="0" smtClean="0"/>
              <a:t> a </a:t>
            </a:r>
            <a:r>
              <a:rPr lang="en-US" dirty="0" err="1" smtClean="0"/>
              <a:t>nevyvážené</a:t>
            </a:r>
            <a:r>
              <a:rPr lang="en-US" dirty="0" smtClean="0"/>
              <a:t> </a:t>
            </a:r>
            <a:r>
              <a:rPr lang="en-US" dirty="0" err="1" smtClean="0"/>
              <a:t>diéty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b="1" dirty="0" smtClean="0"/>
              <a:t>je </a:t>
            </a:r>
            <a:r>
              <a:rPr lang="en-US" b="1" dirty="0" err="1" smtClean="0"/>
              <a:t>makrobiotická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u="sng" dirty="0" err="1" smtClean="0"/>
              <a:t>pri</a:t>
            </a:r>
            <a:r>
              <a:rPr lang="en-US" u="sng" dirty="0" smtClean="0"/>
              <a:t> </a:t>
            </a:r>
            <a:r>
              <a:rPr lang="en-US" u="sng" dirty="0" err="1" smtClean="0"/>
              <a:t>ktorej</a:t>
            </a:r>
            <a:r>
              <a:rPr lang="en-US" u="sng" dirty="0" smtClean="0"/>
              <a:t> </a:t>
            </a:r>
            <a:r>
              <a:rPr lang="en-US" u="sng" dirty="0" err="1" smtClean="0"/>
              <a:t>sa</a:t>
            </a:r>
            <a:r>
              <a:rPr lang="en-US" u="sng" dirty="0" smtClean="0"/>
              <a:t> </a:t>
            </a:r>
            <a:r>
              <a:rPr lang="en-US" u="sng" dirty="0" err="1" smtClean="0"/>
              <a:t>konzumujú</a:t>
            </a:r>
            <a:r>
              <a:rPr lang="en-US" u="sng" dirty="0" smtClean="0"/>
              <a:t> </a:t>
            </a:r>
            <a:r>
              <a:rPr lang="en-US" u="sng" dirty="0" err="1" smtClean="0"/>
              <a:t>iba</a:t>
            </a:r>
            <a:r>
              <a:rPr lang="en-US" u="sng" dirty="0" smtClean="0"/>
              <a:t> </a:t>
            </a:r>
            <a:r>
              <a:rPr lang="en-US" u="sng" dirty="0" err="1" smtClean="0"/>
              <a:t>obilniny</a:t>
            </a:r>
            <a:r>
              <a:rPr lang="en-US" u="sng" dirty="0" smtClean="0"/>
              <a:t>) </a:t>
            </a:r>
            <a:r>
              <a:rPr lang="en-US" b="1" dirty="0" err="1" smtClean="0"/>
              <a:t>alebo</a:t>
            </a:r>
            <a:r>
              <a:rPr lang="en-US" b="1" dirty="0" smtClean="0"/>
              <a:t> </a:t>
            </a:r>
            <a:r>
              <a:rPr lang="en-US" b="1" dirty="0" err="1" smtClean="0"/>
              <a:t>surov</a:t>
            </a:r>
            <a:r>
              <a:rPr lang="en-US" dirty="0" err="1" smtClean="0"/>
              <a:t>á</a:t>
            </a:r>
            <a:r>
              <a:rPr lang="sk-SK" dirty="0" smtClean="0"/>
              <a:t> - </a:t>
            </a:r>
            <a:r>
              <a:rPr lang="sk-SK" dirty="0" err="1" smtClean="0"/>
              <a:t>raw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keď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konzumujú</a:t>
            </a:r>
            <a:r>
              <a:rPr lang="en-US" dirty="0" smtClean="0"/>
              <a:t> </a:t>
            </a:r>
            <a:r>
              <a:rPr lang="en-US" dirty="0" err="1" smtClean="0"/>
              <a:t>iba</a:t>
            </a:r>
            <a:r>
              <a:rPr lang="en-US" dirty="0" smtClean="0"/>
              <a:t> </a:t>
            </a:r>
            <a:r>
              <a:rPr lang="en-US" u="sng" dirty="0" err="1" smtClean="0"/>
              <a:t>potraviny</a:t>
            </a:r>
            <a:r>
              <a:rPr lang="en-US" u="sng" dirty="0" smtClean="0"/>
              <a:t> v </a:t>
            </a:r>
            <a:r>
              <a:rPr lang="en-US" u="sng" dirty="0" err="1" smtClean="0"/>
              <a:t>surovom</a:t>
            </a:r>
            <a:r>
              <a:rPr lang="en-US" u="sng" dirty="0" smtClean="0"/>
              <a:t> stave</a:t>
            </a:r>
            <a:r>
              <a:rPr lang="en-US" dirty="0" smtClean="0"/>
              <a:t>), ale </a:t>
            </a:r>
            <a:r>
              <a:rPr lang="en-US" b="1" dirty="0" err="1" smtClean="0"/>
              <a:t>stravu</a:t>
            </a:r>
            <a:r>
              <a:rPr lang="en-US" b="1" dirty="0" smtClean="0"/>
              <a:t> </a:t>
            </a:r>
            <a:r>
              <a:rPr lang="en-US" b="1" dirty="0" err="1" smtClean="0"/>
              <a:t>zloženú</a:t>
            </a:r>
            <a:r>
              <a:rPr lang="en-US" b="1" dirty="0" smtClean="0"/>
              <a:t> </a:t>
            </a:r>
            <a:r>
              <a:rPr lang="en-US" b="1" dirty="0" err="1" smtClean="0"/>
              <a:t>síce</a:t>
            </a:r>
            <a:r>
              <a:rPr lang="en-US" b="1" dirty="0" smtClean="0"/>
              <a:t> </a:t>
            </a:r>
            <a:r>
              <a:rPr lang="en-US" b="1" dirty="0" err="1" smtClean="0"/>
              <a:t>výlučne</a:t>
            </a:r>
            <a:r>
              <a:rPr lang="en-US" b="1" dirty="0" smtClean="0"/>
              <a:t> z </a:t>
            </a:r>
            <a:r>
              <a:rPr lang="en-US" b="1" dirty="0" err="1" smtClean="0"/>
              <a:t>rastlinných</a:t>
            </a:r>
            <a:r>
              <a:rPr lang="en-US" b="1" dirty="0" smtClean="0"/>
              <a:t> </a:t>
            </a:r>
            <a:r>
              <a:rPr lang="en-US" b="1" dirty="0" err="1" smtClean="0"/>
              <a:t>produktov</a:t>
            </a:r>
            <a:r>
              <a:rPr lang="en-US" b="1" dirty="0" smtClean="0"/>
              <a:t>, </a:t>
            </a:r>
            <a:r>
              <a:rPr lang="en-US" b="1" dirty="0" err="1" smtClean="0"/>
              <a:t>avšak</a:t>
            </a:r>
            <a:r>
              <a:rPr lang="en-US" b="1" dirty="0" smtClean="0"/>
              <a:t> </a:t>
            </a:r>
            <a:r>
              <a:rPr lang="en-US" b="1" dirty="0" err="1" smtClean="0"/>
              <a:t>rozmanitú</a:t>
            </a:r>
            <a:r>
              <a:rPr lang="en-US" b="1" dirty="0" smtClean="0"/>
              <a:t> a z </a:t>
            </a:r>
            <a:r>
              <a:rPr lang="en-US" b="1" dirty="0" err="1" smtClean="0"/>
              <a:t>výživného</a:t>
            </a:r>
            <a:r>
              <a:rPr lang="en-US" b="1" dirty="0" smtClean="0"/>
              <a:t> </a:t>
            </a:r>
            <a:r>
              <a:rPr lang="en-US" b="1" dirty="0" err="1" smtClean="0"/>
              <a:t>hľadiska</a:t>
            </a:r>
            <a:r>
              <a:rPr lang="en-US" b="1" dirty="0" smtClean="0"/>
              <a:t> </a:t>
            </a:r>
            <a:r>
              <a:rPr lang="sk-SK" b="1" dirty="0" smtClean="0"/>
              <a:t>relatívne</a:t>
            </a:r>
            <a:r>
              <a:rPr lang="en-US" b="1" dirty="0" smtClean="0"/>
              <a:t> </a:t>
            </a:r>
            <a:r>
              <a:rPr lang="en-US" b="1" dirty="0" err="1" smtClean="0"/>
              <a:t>vyhovujúcu</a:t>
            </a:r>
            <a:r>
              <a:rPr lang="en-US" b="1" dirty="0" smtClean="0"/>
              <a:t>.</a:t>
            </a:r>
            <a:endParaRPr lang="sk-SK" b="1" dirty="0"/>
          </a:p>
        </p:txBody>
      </p:sp>
      <p:pic>
        <p:nvPicPr>
          <p:cNvPr id="1029" name="Picture 5" descr="C:\Documents and Settings\Admin\Local Settings\Temporary Internet Files\Content.IE5\OWXBMGGF\zelenin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410200"/>
            <a:ext cx="1792224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err="1" smtClean="0"/>
              <a:t>Vitarián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414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    </a:t>
            </a:r>
            <a:r>
              <a:rPr lang="sk-SK" b="1" dirty="0" err="1" smtClean="0"/>
              <a:t>Vitarián</a:t>
            </a:r>
            <a:r>
              <a:rPr lang="sk-SK" dirty="0" smtClean="0"/>
              <a:t> je vegetarián, ktorý sa stravuje </a:t>
            </a:r>
            <a:r>
              <a:rPr lang="sk-SK" dirty="0" smtClean="0">
                <a:solidFill>
                  <a:srgbClr val="FF0000"/>
                </a:solidFill>
              </a:rPr>
              <a:t>len surovou </a:t>
            </a:r>
            <a:r>
              <a:rPr lang="sk-SK" dirty="0" smtClean="0">
                <a:solidFill>
                  <a:srgbClr val="FF0000"/>
                </a:solidFill>
              </a:rPr>
              <a:t>rastlinnou stravou</a:t>
            </a:r>
            <a:r>
              <a:rPr lang="sk-SK" dirty="0" smtClean="0">
                <a:solidFill>
                  <a:srgbClr val="FF0000"/>
                </a:solidFill>
              </a:rPr>
              <a:t>, ktorá je </a:t>
            </a:r>
            <a:r>
              <a:rPr lang="sk-SK" dirty="0" err="1" smtClean="0">
                <a:solidFill>
                  <a:srgbClr val="FF0000"/>
                </a:solidFill>
              </a:rPr>
              <a:t>teplene</a:t>
            </a:r>
            <a:r>
              <a:rPr lang="sk-SK" dirty="0" smtClean="0">
                <a:solidFill>
                  <a:srgbClr val="FF0000"/>
                </a:solidFill>
              </a:rPr>
              <a:t> nespracovaná</a:t>
            </a:r>
            <a:r>
              <a:rPr lang="sk-SK" dirty="0" smtClean="0"/>
              <a:t>. </a:t>
            </a:r>
            <a:r>
              <a:rPr lang="sk-SK" dirty="0" err="1" smtClean="0"/>
              <a:t>Vita</a:t>
            </a:r>
            <a:r>
              <a:rPr lang="sk-SK" dirty="0" smtClean="0"/>
              <a:t> znamená život a </a:t>
            </a:r>
            <a:r>
              <a:rPr lang="sk-SK" dirty="0" err="1" smtClean="0"/>
              <a:t>vitariánstvo</a:t>
            </a:r>
            <a:r>
              <a:rPr lang="sk-SK" dirty="0" smtClean="0"/>
              <a:t> sa orientuje na život. </a:t>
            </a:r>
            <a:r>
              <a:rPr lang="sk-SK" dirty="0" err="1" smtClean="0"/>
              <a:t>Vitariáni</a:t>
            </a:r>
            <a:r>
              <a:rPr lang="sk-SK" dirty="0" smtClean="0"/>
              <a:t> konzumujú iba </a:t>
            </a:r>
            <a:r>
              <a:rPr lang="sk-SK" i="1" dirty="0" smtClean="0"/>
              <a:t>surovú rastlinnú stravu, ktorá nie je zničená žiadnou úpravou a obsahuje všetky výživné látky.   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3075" name="Picture 3" descr="C:\Users\Admin\AppData\Local\Microsoft\Windows\Temporary Internet Files\Content.IE5\URZC7GPW\brokolice_4bed8f753a977-p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6108" y="4287838"/>
            <a:ext cx="3175000" cy="2547212"/>
          </a:xfrm>
          <a:prstGeom prst="rect">
            <a:avLst/>
          </a:prstGeom>
          <a:noFill/>
        </p:spPr>
      </p:pic>
      <p:pic>
        <p:nvPicPr>
          <p:cNvPr id="3076" name="Picture 4" descr="C:\Users\Admin\AppData\Local\Microsoft\Windows\Temporary Internet Files\Content.IE5\D1A9D932\220px-Cherry_Stella44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91000"/>
            <a:ext cx="2794000" cy="2232025"/>
          </a:xfrm>
          <a:prstGeom prst="rect">
            <a:avLst/>
          </a:prstGeom>
          <a:noFill/>
        </p:spPr>
      </p:pic>
      <p:pic>
        <p:nvPicPr>
          <p:cNvPr id="3077" name="Picture 5" descr="C:\Users\Admin\AppData\Local\Microsoft\Windows\Temporary Internet Files\Content.IE5\IYHUUVFW\38bc2481644e15ad5ba4f61e940567905e9a6dfd_607x4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038600"/>
            <a:ext cx="3505199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418</Words>
  <Application>Microsoft Office PowerPoint</Application>
  <PresentationFormat>Prezentácia na obrazovke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Motív Office</vt:lpstr>
      <vt:lpstr>Druhy stravy</vt:lpstr>
      <vt:lpstr>DRUHY STRAVY</vt:lpstr>
      <vt:lpstr>Mäsová (karnivorná)</vt:lpstr>
      <vt:lpstr>Rastlinnoživočíšna(omnivorná)</vt:lpstr>
      <vt:lpstr> Pescetariánstvo </vt:lpstr>
      <vt:lpstr>Ovolaktovegetariánska</vt:lpstr>
      <vt:lpstr>Laktovegetariánska</vt:lpstr>
      <vt:lpstr>Prísne vegetariánska- vegán</vt:lpstr>
      <vt:lpstr> Vitarián </vt:lpstr>
      <vt:lpstr> Frutarián </vt:lpstr>
      <vt:lpstr> Paleotik </vt:lpstr>
      <vt:lpstr>Kombinovanie rastlinných bielkovín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stravy a kombinovanie potravín</dc:title>
  <cp:lastModifiedBy>Blchacova</cp:lastModifiedBy>
  <cp:revision>8</cp:revision>
  <dcterms:modified xsi:type="dcterms:W3CDTF">2017-02-23T08:42:09Z</dcterms:modified>
</cp:coreProperties>
</file>